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4"/>
  </p:sldMasterIdLst>
  <p:notesMasterIdLst>
    <p:notesMasterId r:id="rId6"/>
  </p:notesMasterIdLst>
  <p:sldIdLst>
    <p:sldId id="295" r:id="rId5"/>
  </p:sldIdLst>
  <p:sldSz cx="12707938" cy="12707938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8D296"/>
    <a:srgbClr val="1964FF"/>
    <a:srgbClr val="08262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347C979-0022-4240-B70F-DBB34E516B3E}" v="1" dt="2025-01-06T09:15:31.918"/>
    <p1510:client id="{D4AC4F5F-8ED5-4BBA-BE24-CC45F05AE171}" v="6" dt="2025-01-06T09:16:15.96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5928" autoAdjust="0"/>
    <p:restoredTop sz="94658"/>
  </p:normalViewPr>
  <p:slideViewPr>
    <p:cSldViewPr snapToGrid="0">
      <p:cViewPr varScale="1">
        <p:scale>
          <a:sx n="62" d="100"/>
          <a:sy n="62" d="100"/>
        </p:scale>
        <p:origin x="2256" y="2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microsoft.com/office/2016/11/relationships/changesInfo" Target="changesInfos/changesInfo1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lla Fushtei" userId="S::a.fushtei@bitkom-service.de::2f0cce38-c988-452c-8b61-f0e06f98d07f" providerId="AD" clId="Web-{2347C979-0022-4240-B70F-DBB34E516B3E}"/>
    <pc:docChg chg="delSld">
      <pc:chgData name="Alla Fushtei" userId="S::a.fushtei@bitkom-service.de::2f0cce38-c988-452c-8b61-f0e06f98d07f" providerId="AD" clId="Web-{2347C979-0022-4240-B70F-DBB34E516B3E}" dt="2025-01-06T09:15:31.918" v="0"/>
      <pc:docMkLst>
        <pc:docMk/>
      </pc:docMkLst>
      <pc:sldChg chg="del">
        <pc:chgData name="Alla Fushtei" userId="S::a.fushtei@bitkom-service.de::2f0cce38-c988-452c-8b61-f0e06f98d07f" providerId="AD" clId="Web-{2347C979-0022-4240-B70F-DBB34E516B3E}" dt="2025-01-06T09:15:31.918" v="0"/>
        <pc:sldMkLst>
          <pc:docMk/>
          <pc:sldMk cId="2266332225" sldId="294"/>
        </pc:sldMkLst>
      </pc:sldChg>
    </pc:docChg>
  </pc:docChgLst>
  <pc:docChgLst>
    <pc:chgData clId="Web-{D4AC4F5F-8ED5-4BBA-BE24-CC45F05AE171}"/>
    <pc:docChg chg="modSld">
      <pc:chgData name="" userId="" providerId="" clId="Web-{D4AC4F5F-8ED5-4BBA-BE24-CC45F05AE171}" dt="2025-01-06T09:16:14.602" v="2" actId="20577"/>
      <pc:docMkLst>
        <pc:docMk/>
      </pc:docMkLst>
      <pc:sldChg chg="modSp">
        <pc:chgData name="" userId="" providerId="" clId="Web-{D4AC4F5F-8ED5-4BBA-BE24-CC45F05AE171}" dt="2025-01-06T09:16:14.602" v="2" actId="20577"/>
        <pc:sldMkLst>
          <pc:docMk/>
          <pc:sldMk cId="2652907900" sldId="295"/>
        </pc:sldMkLst>
        <pc:spChg chg="mod">
          <ac:chgData name="" userId="" providerId="" clId="Web-{D4AC4F5F-8ED5-4BBA-BE24-CC45F05AE171}" dt="2025-01-06T09:16:14.602" v="2" actId="20577"/>
          <ac:spMkLst>
            <pc:docMk/>
            <pc:sldMk cId="2652907900" sldId="295"/>
            <ac:spMk id="5" creationId="{6830C25F-E95D-F853-1E62-B2CADD2924B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D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FC5395-4B10-0949-A87E-A19498AD1AD6}" type="datetimeFigureOut">
              <a:rPr lang="en-DE" smtClean="0"/>
              <a:t>01/06/2025</a:t>
            </a:fld>
            <a:endParaRPr lang="en-D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885950" y="1143000"/>
            <a:ext cx="30861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D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5CA10C5-1F37-2543-AF0A-6B9195A8DF7B}" type="slidenum">
              <a:rPr lang="en-DE" smtClean="0"/>
              <a:t>‹Nr.›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38298367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9901" rtl="0" eaLnBrk="1" latinLnBrk="0" hangingPunct="1">
      <a:defRPr sz="1601" kern="1200">
        <a:solidFill>
          <a:schemeClr val="tx1"/>
        </a:solidFill>
        <a:latin typeface="+mn-lt"/>
        <a:ea typeface="+mn-ea"/>
        <a:cs typeface="+mn-cs"/>
      </a:defRPr>
    </a:lvl1pPr>
    <a:lvl2pPr marL="609951" algn="l" defTabSz="1219901" rtl="0" eaLnBrk="1" latinLnBrk="0" hangingPunct="1">
      <a:defRPr sz="1601" kern="1200">
        <a:solidFill>
          <a:schemeClr val="tx1"/>
        </a:solidFill>
        <a:latin typeface="+mn-lt"/>
        <a:ea typeface="+mn-ea"/>
        <a:cs typeface="+mn-cs"/>
      </a:defRPr>
    </a:lvl2pPr>
    <a:lvl3pPr marL="1219901" algn="l" defTabSz="1219901" rtl="0" eaLnBrk="1" latinLnBrk="0" hangingPunct="1">
      <a:defRPr sz="1601" kern="1200">
        <a:solidFill>
          <a:schemeClr val="tx1"/>
        </a:solidFill>
        <a:latin typeface="+mn-lt"/>
        <a:ea typeface="+mn-ea"/>
        <a:cs typeface="+mn-cs"/>
      </a:defRPr>
    </a:lvl3pPr>
    <a:lvl4pPr marL="1829852" algn="l" defTabSz="1219901" rtl="0" eaLnBrk="1" latinLnBrk="0" hangingPunct="1">
      <a:defRPr sz="1601" kern="1200">
        <a:solidFill>
          <a:schemeClr val="tx1"/>
        </a:solidFill>
        <a:latin typeface="+mn-lt"/>
        <a:ea typeface="+mn-ea"/>
        <a:cs typeface="+mn-cs"/>
      </a:defRPr>
    </a:lvl4pPr>
    <a:lvl5pPr marL="2439802" algn="l" defTabSz="1219901" rtl="0" eaLnBrk="1" latinLnBrk="0" hangingPunct="1">
      <a:defRPr sz="1601" kern="1200">
        <a:solidFill>
          <a:schemeClr val="tx1"/>
        </a:solidFill>
        <a:latin typeface="+mn-lt"/>
        <a:ea typeface="+mn-ea"/>
        <a:cs typeface="+mn-cs"/>
      </a:defRPr>
    </a:lvl5pPr>
    <a:lvl6pPr marL="3049753" algn="l" defTabSz="1219901" rtl="0" eaLnBrk="1" latinLnBrk="0" hangingPunct="1">
      <a:defRPr sz="1601" kern="1200">
        <a:solidFill>
          <a:schemeClr val="tx1"/>
        </a:solidFill>
        <a:latin typeface="+mn-lt"/>
        <a:ea typeface="+mn-ea"/>
        <a:cs typeface="+mn-cs"/>
      </a:defRPr>
    </a:lvl6pPr>
    <a:lvl7pPr marL="3659703" algn="l" defTabSz="1219901" rtl="0" eaLnBrk="1" latinLnBrk="0" hangingPunct="1">
      <a:defRPr sz="1601" kern="1200">
        <a:solidFill>
          <a:schemeClr val="tx1"/>
        </a:solidFill>
        <a:latin typeface="+mn-lt"/>
        <a:ea typeface="+mn-ea"/>
        <a:cs typeface="+mn-cs"/>
      </a:defRPr>
    </a:lvl7pPr>
    <a:lvl8pPr marL="4269654" algn="l" defTabSz="1219901" rtl="0" eaLnBrk="1" latinLnBrk="0" hangingPunct="1">
      <a:defRPr sz="1601" kern="1200">
        <a:solidFill>
          <a:schemeClr val="tx1"/>
        </a:solidFill>
        <a:latin typeface="+mn-lt"/>
        <a:ea typeface="+mn-ea"/>
        <a:cs typeface="+mn-cs"/>
      </a:defRPr>
    </a:lvl8pPr>
    <a:lvl9pPr marL="4879604" algn="l" defTabSz="1219901" rtl="0" eaLnBrk="1" latinLnBrk="0" hangingPunct="1">
      <a:defRPr sz="1601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5CA10C5-1F37-2543-AF0A-6B9195A8DF7B}" type="slidenum">
              <a:rPr lang="en-DE" smtClean="0"/>
              <a:t>1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19950611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53096" y="2079749"/>
            <a:ext cx="10801747" cy="4424245"/>
          </a:xfrm>
        </p:spPr>
        <p:txBody>
          <a:bodyPr anchor="b"/>
          <a:lstStyle>
            <a:lvl1pPr algn="ctr">
              <a:defRPr sz="8339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88492" y="6674610"/>
            <a:ext cx="9530954" cy="3068142"/>
          </a:xfrm>
        </p:spPr>
        <p:txBody>
          <a:bodyPr/>
          <a:lstStyle>
            <a:lvl1pPr marL="0" indent="0" algn="ctr">
              <a:buNone/>
              <a:defRPr sz="3336"/>
            </a:lvl1pPr>
            <a:lvl2pPr marL="635417" indent="0" algn="ctr">
              <a:buNone/>
              <a:defRPr sz="2780"/>
            </a:lvl2pPr>
            <a:lvl3pPr marL="1270833" indent="0" algn="ctr">
              <a:buNone/>
              <a:defRPr sz="2502"/>
            </a:lvl3pPr>
            <a:lvl4pPr marL="1906250" indent="0" algn="ctr">
              <a:buNone/>
              <a:defRPr sz="2224"/>
            </a:lvl4pPr>
            <a:lvl5pPr marL="2541666" indent="0" algn="ctr">
              <a:buNone/>
              <a:defRPr sz="2224"/>
            </a:lvl5pPr>
            <a:lvl6pPr marL="3177083" indent="0" algn="ctr">
              <a:buNone/>
              <a:defRPr sz="2224"/>
            </a:lvl6pPr>
            <a:lvl7pPr marL="3812499" indent="0" algn="ctr">
              <a:buNone/>
              <a:defRPr sz="2224"/>
            </a:lvl7pPr>
            <a:lvl8pPr marL="4447916" indent="0" algn="ctr">
              <a:buNone/>
              <a:defRPr sz="2224"/>
            </a:lvl8pPr>
            <a:lvl9pPr marL="5083332" indent="0" algn="ctr">
              <a:buNone/>
              <a:defRPr sz="2224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5DF25C-516C-D44B-9762-A8CABF75614B}" type="datetimeFigureOut">
              <a:rPr lang="en-DE" smtClean="0"/>
              <a:t>01/06/2025</a:t>
            </a:fld>
            <a:endParaRPr lang="en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71086-E497-CA4C-A05A-A1780798984F}" type="slidenum">
              <a:rPr lang="en-DE" smtClean="0"/>
              <a:t>‹Nr.›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24185118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5DF25C-516C-D44B-9762-A8CABF75614B}" type="datetimeFigureOut">
              <a:rPr lang="en-DE" smtClean="0"/>
              <a:t>01/06/2025</a:t>
            </a:fld>
            <a:endParaRPr lang="en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71086-E497-CA4C-A05A-A1780798984F}" type="slidenum">
              <a:rPr lang="en-DE" smtClean="0"/>
              <a:t>‹Nr.›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20743876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94119" y="676580"/>
            <a:ext cx="2740149" cy="10769390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73672" y="676580"/>
            <a:ext cx="8061598" cy="10769390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5DF25C-516C-D44B-9762-A8CABF75614B}" type="datetimeFigureOut">
              <a:rPr lang="en-DE" smtClean="0"/>
              <a:t>01/06/2025</a:t>
            </a:fld>
            <a:endParaRPr lang="en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71086-E497-CA4C-A05A-A1780798984F}" type="slidenum">
              <a:rPr lang="en-DE" smtClean="0"/>
              <a:t>‹Nr.›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28832912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5DF25C-516C-D44B-9762-A8CABF75614B}" type="datetimeFigureOut">
              <a:rPr lang="en-DE" smtClean="0"/>
              <a:t>01/06/2025</a:t>
            </a:fld>
            <a:endParaRPr lang="en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71086-E497-CA4C-A05A-A1780798984F}" type="slidenum">
              <a:rPr lang="en-DE" smtClean="0"/>
              <a:t>‹Nr.›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16416378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7052" y="3168163"/>
            <a:ext cx="10960597" cy="5286148"/>
          </a:xfrm>
        </p:spPr>
        <p:txBody>
          <a:bodyPr anchor="b"/>
          <a:lstStyle>
            <a:lvl1pPr>
              <a:defRPr sz="8339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7052" y="8504320"/>
            <a:ext cx="10960597" cy="2779861"/>
          </a:xfrm>
        </p:spPr>
        <p:txBody>
          <a:bodyPr/>
          <a:lstStyle>
            <a:lvl1pPr marL="0" indent="0">
              <a:buNone/>
              <a:defRPr sz="3336">
                <a:solidFill>
                  <a:schemeClr val="tx1"/>
                </a:solidFill>
              </a:defRPr>
            </a:lvl1pPr>
            <a:lvl2pPr marL="635417" indent="0">
              <a:buNone/>
              <a:defRPr sz="2780">
                <a:solidFill>
                  <a:schemeClr val="tx1">
                    <a:tint val="75000"/>
                  </a:schemeClr>
                </a:solidFill>
              </a:defRPr>
            </a:lvl2pPr>
            <a:lvl3pPr marL="1270833" indent="0">
              <a:buNone/>
              <a:defRPr sz="2502">
                <a:solidFill>
                  <a:schemeClr val="tx1">
                    <a:tint val="75000"/>
                  </a:schemeClr>
                </a:solidFill>
              </a:defRPr>
            </a:lvl3pPr>
            <a:lvl4pPr marL="1906250" indent="0">
              <a:buNone/>
              <a:defRPr sz="2224">
                <a:solidFill>
                  <a:schemeClr val="tx1">
                    <a:tint val="75000"/>
                  </a:schemeClr>
                </a:solidFill>
              </a:defRPr>
            </a:lvl4pPr>
            <a:lvl5pPr marL="2541666" indent="0">
              <a:buNone/>
              <a:defRPr sz="2224">
                <a:solidFill>
                  <a:schemeClr val="tx1">
                    <a:tint val="75000"/>
                  </a:schemeClr>
                </a:solidFill>
              </a:defRPr>
            </a:lvl5pPr>
            <a:lvl6pPr marL="3177083" indent="0">
              <a:buNone/>
              <a:defRPr sz="2224">
                <a:solidFill>
                  <a:schemeClr val="tx1">
                    <a:tint val="75000"/>
                  </a:schemeClr>
                </a:solidFill>
              </a:defRPr>
            </a:lvl6pPr>
            <a:lvl7pPr marL="3812499" indent="0">
              <a:buNone/>
              <a:defRPr sz="2224">
                <a:solidFill>
                  <a:schemeClr val="tx1">
                    <a:tint val="75000"/>
                  </a:schemeClr>
                </a:solidFill>
              </a:defRPr>
            </a:lvl7pPr>
            <a:lvl8pPr marL="4447916" indent="0">
              <a:buNone/>
              <a:defRPr sz="2224">
                <a:solidFill>
                  <a:schemeClr val="tx1">
                    <a:tint val="75000"/>
                  </a:schemeClr>
                </a:solidFill>
              </a:defRPr>
            </a:lvl8pPr>
            <a:lvl9pPr marL="5083332" indent="0">
              <a:buNone/>
              <a:defRPr sz="222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5DF25C-516C-D44B-9762-A8CABF75614B}" type="datetimeFigureOut">
              <a:rPr lang="en-DE" smtClean="0"/>
              <a:t>01/06/2025</a:t>
            </a:fld>
            <a:endParaRPr lang="en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71086-E497-CA4C-A05A-A1780798984F}" type="slidenum">
              <a:rPr lang="en-DE" smtClean="0"/>
              <a:t>‹Nr.›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3141763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73671" y="3382900"/>
            <a:ext cx="5400874" cy="8063070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33393" y="3382900"/>
            <a:ext cx="5400874" cy="8063070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5DF25C-516C-D44B-9762-A8CABF75614B}" type="datetimeFigureOut">
              <a:rPr lang="en-DE" smtClean="0"/>
              <a:t>01/06/2025</a:t>
            </a:fld>
            <a:endParaRPr lang="en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71086-E497-CA4C-A05A-A1780798984F}" type="slidenum">
              <a:rPr lang="en-DE" smtClean="0"/>
              <a:t>‹Nr.›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36026877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5326" y="676583"/>
            <a:ext cx="10960597" cy="2456281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5327" y="3115211"/>
            <a:ext cx="5376053" cy="1526717"/>
          </a:xfrm>
        </p:spPr>
        <p:txBody>
          <a:bodyPr anchor="b"/>
          <a:lstStyle>
            <a:lvl1pPr marL="0" indent="0">
              <a:buNone/>
              <a:defRPr sz="3336" b="1"/>
            </a:lvl1pPr>
            <a:lvl2pPr marL="635417" indent="0">
              <a:buNone/>
              <a:defRPr sz="2780" b="1"/>
            </a:lvl2pPr>
            <a:lvl3pPr marL="1270833" indent="0">
              <a:buNone/>
              <a:defRPr sz="2502" b="1"/>
            </a:lvl3pPr>
            <a:lvl4pPr marL="1906250" indent="0">
              <a:buNone/>
              <a:defRPr sz="2224" b="1"/>
            </a:lvl4pPr>
            <a:lvl5pPr marL="2541666" indent="0">
              <a:buNone/>
              <a:defRPr sz="2224" b="1"/>
            </a:lvl5pPr>
            <a:lvl6pPr marL="3177083" indent="0">
              <a:buNone/>
              <a:defRPr sz="2224" b="1"/>
            </a:lvl6pPr>
            <a:lvl7pPr marL="3812499" indent="0">
              <a:buNone/>
              <a:defRPr sz="2224" b="1"/>
            </a:lvl7pPr>
            <a:lvl8pPr marL="4447916" indent="0">
              <a:buNone/>
              <a:defRPr sz="2224" b="1"/>
            </a:lvl8pPr>
            <a:lvl9pPr marL="5083332" indent="0">
              <a:buNone/>
              <a:defRPr sz="2224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75327" y="4641927"/>
            <a:ext cx="5376053" cy="682757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33394" y="3115211"/>
            <a:ext cx="5402529" cy="1526717"/>
          </a:xfrm>
        </p:spPr>
        <p:txBody>
          <a:bodyPr anchor="b"/>
          <a:lstStyle>
            <a:lvl1pPr marL="0" indent="0">
              <a:buNone/>
              <a:defRPr sz="3336" b="1"/>
            </a:lvl1pPr>
            <a:lvl2pPr marL="635417" indent="0">
              <a:buNone/>
              <a:defRPr sz="2780" b="1"/>
            </a:lvl2pPr>
            <a:lvl3pPr marL="1270833" indent="0">
              <a:buNone/>
              <a:defRPr sz="2502" b="1"/>
            </a:lvl3pPr>
            <a:lvl4pPr marL="1906250" indent="0">
              <a:buNone/>
              <a:defRPr sz="2224" b="1"/>
            </a:lvl4pPr>
            <a:lvl5pPr marL="2541666" indent="0">
              <a:buNone/>
              <a:defRPr sz="2224" b="1"/>
            </a:lvl5pPr>
            <a:lvl6pPr marL="3177083" indent="0">
              <a:buNone/>
              <a:defRPr sz="2224" b="1"/>
            </a:lvl6pPr>
            <a:lvl7pPr marL="3812499" indent="0">
              <a:buNone/>
              <a:defRPr sz="2224" b="1"/>
            </a:lvl7pPr>
            <a:lvl8pPr marL="4447916" indent="0">
              <a:buNone/>
              <a:defRPr sz="2224" b="1"/>
            </a:lvl8pPr>
            <a:lvl9pPr marL="5083332" indent="0">
              <a:buNone/>
              <a:defRPr sz="2224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33394" y="4641927"/>
            <a:ext cx="5402529" cy="682757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5DF25C-516C-D44B-9762-A8CABF75614B}" type="datetimeFigureOut">
              <a:rPr lang="en-DE" smtClean="0"/>
              <a:t>01/06/2025</a:t>
            </a:fld>
            <a:endParaRPr lang="en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71086-E497-CA4C-A05A-A1780798984F}" type="slidenum">
              <a:rPr lang="en-DE" smtClean="0"/>
              <a:t>‹Nr.›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1359302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5DF25C-516C-D44B-9762-A8CABF75614B}" type="datetimeFigureOut">
              <a:rPr lang="en-DE" smtClean="0"/>
              <a:t>01/06/2025</a:t>
            </a:fld>
            <a:endParaRPr lang="en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71086-E497-CA4C-A05A-A1780798984F}" type="slidenum">
              <a:rPr lang="en-DE" smtClean="0"/>
              <a:t>‹Nr.›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38555809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5DF25C-516C-D44B-9762-A8CABF75614B}" type="datetimeFigureOut">
              <a:rPr lang="en-DE" smtClean="0"/>
              <a:t>01/06/2025</a:t>
            </a:fld>
            <a:endParaRPr lang="en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71086-E497-CA4C-A05A-A1780798984F}" type="slidenum">
              <a:rPr lang="en-DE" smtClean="0"/>
              <a:t>‹Nr.›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29647610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5326" y="847196"/>
            <a:ext cx="4098641" cy="2965186"/>
          </a:xfrm>
        </p:spPr>
        <p:txBody>
          <a:bodyPr anchor="b"/>
          <a:lstStyle>
            <a:lvl1pPr>
              <a:defRPr sz="4447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02529" y="1829710"/>
            <a:ext cx="6433394" cy="9030873"/>
          </a:xfrm>
        </p:spPr>
        <p:txBody>
          <a:bodyPr/>
          <a:lstStyle>
            <a:lvl1pPr>
              <a:defRPr sz="4447"/>
            </a:lvl1pPr>
            <a:lvl2pPr>
              <a:defRPr sz="3891"/>
            </a:lvl2pPr>
            <a:lvl3pPr>
              <a:defRPr sz="3336"/>
            </a:lvl3pPr>
            <a:lvl4pPr>
              <a:defRPr sz="2780"/>
            </a:lvl4pPr>
            <a:lvl5pPr>
              <a:defRPr sz="2780"/>
            </a:lvl5pPr>
            <a:lvl6pPr>
              <a:defRPr sz="2780"/>
            </a:lvl6pPr>
            <a:lvl7pPr>
              <a:defRPr sz="2780"/>
            </a:lvl7pPr>
            <a:lvl8pPr>
              <a:defRPr sz="2780"/>
            </a:lvl8pPr>
            <a:lvl9pPr>
              <a:defRPr sz="278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5326" y="3812381"/>
            <a:ext cx="4098641" cy="7062908"/>
          </a:xfrm>
        </p:spPr>
        <p:txBody>
          <a:bodyPr/>
          <a:lstStyle>
            <a:lvl1pPr marL="0" indent="0">
              <a:buNone/>
              <a:defRPr sz="2224"/>
            </a:lvl1pPr>
            <a:lvl2pPr marL="635417" indent="0">
              <a:buNone/>
              <a:defRPr sz="1946"/>
            </a:lvl2pPr>
            <a:lvl3pPr marL="1270833" indent="0">
              <a:buNone/>
              <a:defRPr sz="1668"/>
            </a:lvl3pPr>
            <a:lvl4pPr marL="1906250" indent="0">
              <a:buNone/>
              <a:defRPr sz="1390"/>
            </a:lvl4pPr>
            <a:lvl5pPr marL="2541666" indent="0">
              <a:buNone/>
              <a:defRPr sz="1390"/>
            </a:lvl5pPr>
            <a:lvl6pPr marL="3177083" indent="0">
              <a:buNone/>
              <a:defRPr sz="1390"/>
            </a:lvl6pPr>
            <a:lvl7pPr marL="3812499" indent="0">
              <a:buNone/>
              <a:defRPr sz="1390"/>
            </a:lvl7pPr>
            <a:lvl8pPr marL="4447916" indent="0">
              <a:buNone/>
              <a:defRPr sz="1390"/>
            </a:lvl8pPr>
            <a:lvl9pPr marL="5083332" indent="0">
              <a:buNone/>
              <a:defRPr sz="139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5DF25C-516C-D44B-9762-A8CABF75614B}" type="datetimeFigureOut">
              <a:rPr lang="en-DE" smtClean="0"/>
              <a:t>01/06/2025</a:t>
            </a:fld>
            <a:endParaRPr lang="en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71086-E497-CA4C-A05A-A1780798984F}" type="slidenum">
              <a:rPr lang="en-DE" smtClean="0"/>
              <a:t>‹Nr.›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42194605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5326" y="847196"/>
            <a:ext cx="4098641" cy="2965186"/>
          </a:xfrm>
        </p:spPr>
        <p:txBody>
          <a:bodyPr anchor="b"/>
          <a:lstStyle>
            <a:lvl1pPr>
              <a:defRPr sz="4447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402529" y="1829710"/>
            <a:ext cx="6433394" cy="9030873"/>
          </a:xfrm>
        </p:spPr>
        <p:txBody>
          <a:bodyPr anchor="t"/>
          <a:lstStyle>
            <a:lvl1pPr marL="0" indent="0">
              <a:buNone/>
              <a:defRPr sz="4447"/>
            </a:lvl1pPr>
            <a:lvl2pPr marL="635417" indent="0">
              <a:buNone/>
              <a:defRPr sz="3891"/>
            </a:lvl2pPr>
            <a:lvl3pPr marL="1270833" indent="0">
              <a:buNone/>
              <a:defRPr sz="3336"/>
            </a:lvl3pPr>
            <a:lvl4pPr marL="1906250" indent="0">
              <a:buNone/>
              <a:defRPr sz="2780"/>
            </a:lvl4pPr>
            <a:lvl5pPr marL="2541666" indent="0">
              <a:buNone/>
              <a:defRPr sz="2780"/>
            </a:lvl5pPr>
            <a:lvl6pPr marL="3177083" indent="0">
              <a:buNone/>
              <a:defRPr sz="2780"/>
            </a:lvl6pPr>
            <a:lvl7pPr marL="3812499" indent="0">
              <a:buNone/>
              <a:defRPr sz="2780"/>
            </a:lvl7pPr>
            <a:lvl8pPr marL="4447916" indent="0">
              <a:buNone/>
              <a:defRPr sz="2780"/>
            </a:lvl8pPr>
            <a:lvl9pPr marL="5083332" indent="0">
              <a:buNone/>
              <a:defRPr sz="278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5326" y="3812381"/>
            <a:ext cx="4098641" cy="7062908"/>
          </a:xfrm>
        </p:spPr>
        <p:txBody>
          <a:bodyPr/>
          <a:lstStyle>
            <a:lvl1pPr marL="0" indent="0">
              <a:buNone/>
              <a:defRPr sz="2224"/>
            </a:lvl1pPr>
            <a:lvl2pPr marL="635417" indent="0">
              <a:buNone/>
              <a:defRPr sz="1946"/>
            </a:lvl2pPr>
            <a:lvl3pPr marL="1270833" indent="0">
              <a:buNone/>
              <a:defRPr sz="1668"/>
            </a:lvl3pPr>
            <a:lvl4pPr marL="1906250" indent="0">
              <a:buNone/>
              <a:defRPr sz="1390"/>
            </a:lvl4pPr>
            <a:lvl5pPr marL="2541666" indent="0">
              <a:buNone/>
              <a:defRPr sz="1390"/>
            </a:lvl5pPr>
            <a:lvl6pPr marL="3177083" indent="0">
              <a:buNone/>
              <a:defRPr sz="1390"/>
            </a:lvl6pPr>
            <a:lvl7pPr marL="3812499" indent="0">
              <a:buNone/>
              <a:defRPr sz="1390"/>
            </a:lvl7pPr>
            <a:lvl8pPr marL="4447916" indent="0">
              <a:buNone/>
              <a:defRPr sz="1390"/>
            </a:lvl8pPr>
            <a:lvl9pPr marL="5083332" indent="0">
              <a:buNone/>
              <a:defRPr sz="139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5DF25C-516C-D44B-9762-A8CABF75614B}" type="datetimeFigureOut">
              <a:rPr lang="en-DE" smtClean="0"/>
              <a:t>01/06/2025</a:t>
            </a:fld>
            <a:endParaRPr lang="en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71086-E497-CA4C-A05A-A1780798984F}" type="slidenum">
              <a:rPr lang="en-DE" smtClean="0"/>
              <a:t>‹Nr.›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38634117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73671" y="676583"/>
            <a:ext cx="10960597" cy="245628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3671" y="3382900"/>
            <a:ext cx="10960597" cy="806307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73671" y="11778379"/>
            <a:ext cx="2859286" cy="6765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6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5DF25C-516C-D44B-9762-A8CABF75614B}" type="datetimeFigureOut">
              <a:rPr lang="en-DE" smtClean="0"/>
              <a:t>01/06/2025</a:t>
            </a:fld>
            <a:endParaRPr lang="en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209505" y="11778379"/>
            <a:ext cx="4288929" cy="6765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6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974981" y="11778379"/>
            <a:ext cx="2859286" cy="6765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6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971086-E497-CA4C-A05A-A1780798984F}" type="slidenum">
              <a:rPr lang="en-DE" smtClean="0"/>
              <a:t>‹Nr.›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23636227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270833" rtl="0" eaLnBrk="1" latinLnBrk="0" hangingPunct="1">
        <a:lnSpc>
          <a:spcPct val="90000"/>
        </a:lnSpc>
        <a:spcBef>
          <a:spcPct val="0"/>
        </a:spcBef>
        <a:buNone/>
        <a:defRPr sz="611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17708" indent="-317708" algn="l" defTabSz="1270833" rtl="0" eaLnBrk="1" latinLnBrk="0" hangingPunct="1">
        <a:lnSpc>
          <a:spcPct val="90000"/>
        </a:lnSpc>
        <a:spcBef>
          <a:spcPts val="1390"/>
        </a:spcBef>
        <a:buFont typeface="Arial" panose="020B0604020202020204" pitchFamily="34" charset="0"/>
        <a:buChar char="•"/>
        <a:defRPr sz="3891" kern="1200">
          <a:solidFill>
            <a:schemeClr val="tx1"/>
          </a:solidFill>
          <a:latin typeface="+mn-lt"/>
          <a:ea typeface="+mn-ea"/>
          <a:cs typeface="+mn-cs"/>
        </a:defRPr>
      </a:lvl1pPr>
      <a:lvl2pPr marL="953125" indent="-317708" algn="l" defTabSz="1270833" rtl="0" eaLnBrk="1" latinLnBrk="0" hangingPunct="1">
        <a:lnSpc>
          <a:spcPct val="90000"/>
        </a:lnSpc>
        <a:spcBef>
          <a:spcPts val="695"/>
        </a:spcBef>
        <a:buFont typeface="Arial" panose="020B0604020202020204" pitchFamily="34" charset="0"/>
        <a:buChar char="•"/>
        <a:defRPr sz="3336" kern="1200">
          <a:solidFill>
            <a:schemeClr val="tx1"/>
          </a:solidFill>
          <a:latin typeface="+mn-lt"/>
          <a:ea typeface="+mn-ea"/>
          <a:cs typeface="+mn-cs"/>
        </a:defRPr>
      </a:lvl2pPr>
      <a:lvl3pPr marL="1588541" indent="-317708" algn="l" defTabSz="1270833" rtl="0" eaLnBrk="1" latinLnBrk="0" hangingPunct="1">
        <a:lnSpc>
          <a:spcPct val="90000"/>
        </a:lnSpc>
        <a:spcBef>
          <a:spcPts val="695"/>
        </a:spcBef>
        <a:buFont typeface="Arial" panose="020B0604020202020204" pitchFamily="34" charset="0"/>
        <a:buChar char="•"/>
        <a:defRPr sz="2780" kern="1200">
          <a:solidFill>
            <a:schemeClr val="tx1"/>
          </a:solidFill>
          <a:latin typeface="+mn-lt"/>
          <a:ea typeface="+mn-ea"/>
          <a:cs typeface="+mn-cs"/>
        </a:defRPr>
      </a:lvl3pPr>
      <a:lvl4pPr marL="2223958" indent="-317708" algn="l" defTabSz="1270833" rtl="0" eaLnBrk="1" latinLnBrk="0" hangingPunct="1">
        <a:lnSpc>
          <a:spcPct val="90000"/>
        </a:lnSpc>
        <a:spcBef>
          <a:spcPts val="695"/>
        </a:spcBef>
        <a:buFont typeface="Arial" panose="020B0604020202020204" pitchFamily="34" charset="0"/>
        <a:buChar char="•"/>
        <a:defRPr sz="2502" kern="1200">
          <a:solidFill>
            <a:schemeClr val="tx1"/>
          </a:solidFill>
          <a:latin typeface="+mn-lt"/>
          <a:ea typeface="+mn-ea"/>
          <a:cs typeface="+mn-cs"/>
        </a:defRPr>
      </a:lvl4pPr>
      <a:lvl5pPr marL="2859375" indent="-317708" algn="l" defTabSz="1270833" rtl="0" eaLnBrk="1" latinLnBrk="0" hangingPunct="1">
        <a:lnSpc>
          <a:spcPct val="90000"/>
        </a:lnSpc>
        <a:spcBef>
          <a:spcPts val="695"/>
        </a:spcBef>
        <a:buFont typeface="Arial" panose="020B0604020202020204" pitchFamily="34" charset="0"/>
        <a:buChar char="•"/>
        <a:defRPr sz="2502" kern="1200">
          <a:solidFill>
            <a:schemeClr val="tx1"/>
          </a:solidFill>
          <a:latin typeface="+mn-lt"/>
          <a:ea typeface="+mn-ea"/>
          <a:cs typeface="+mn-cs"/>
        </a:defRPr>
      </a:lvl5pPr>
      <a:lvl6pPr marL="3494791" indent="-317708" algn="l" defTabSz="1270833" rtl="0" eaLnBrk="1" latinLnBrk="0" hangingPunct="1">
        <a:lnSpc>
          <a:spcPct val="90000"/>
        </a:lnSpc>
        <a:spcBef>
          <a:spcPts val="695"/>
        </a:spcBef>
        <a:buFont typeface="Arial" panose="020B0604020202020204" pitchFamily="34" charset="0"/>
        <a:buChar char="•"/>
        <a:defRPr sz="2502" kern="1200">
          <a:solidFill>
            <a:schemeClr val="tx1"/>
          </a:solidFill>
          <a:latin typeface="+mn-lt"/>
          <a:ea typeface="+mn-ea"/>
          <a:cs typeface="+mn-cs"/>
        </a:defRPr>
      </a:lvl6pPr>
      <a:lvl7pPr marL="4130208" indent="-317708" algn="l" defTabSz="1270833" rtl="0" eaLnBrk="1" latinLnBrk="0" hangingPunct="1">
        <a:lnSpc>
          <a:spcPct val="90000"/>
        </a:lnSpc>
        <a:spcBef>
          <a:spcPts val="695"/>
        </a:spcBef>
        <a:buFont typeface="Arial" panose="020B0604020202020204" pitchFamily="34" charset="0"/>
        <a:buChar char="•"/>
        <a:defRPr sz="2502" kern="1200">
          <a:solidFill>
            <a:schemeClr val="tx1"/>
          </a:solidFill>
          <a:latin typeface="+mn-lt"/>
          <a:ea typeface="+mn-ea"/>
          <a:cs typeface="+mn-cs"/>
        </a:defRPr>
      </a:lvl7pPr>
      <a:lvl8pPr marL="4765624" indent="-317708" algn="l" defTabSz="1270833" rtl="0" eaLnBrk="1" latinLnBrk="0" hangingPunct="1">
        <a:lnSpc>
          <a:spcPct val="90000"/>
        </a:lnSpc>
        <a:spcBef>
          <a:spcPts val="695"/>
        </a:spcBef>
        <a:buFont typeface="Arial" panose="020B0604020202020204" pitchFamily="34" charset="0"/>
        <a:buChar char="•"/>
        <a:defRPr sz="2502" kern="1200">
          <a:solidFill>
            <a:schemeClr val="tx1"/>
          </a:solidFill>
          <a:latin typeface="+mn-lt"/>
          <a:ea typeface="+mn-ea"/>
          <a:cs typeface="+mn-cs"/>
        </a:defRPr>
      </a:lvl8pPr>
      <a:lvl9pPr marL="5401041" indent="-317708" algn="l" defTabSz="1270833" rtl="0" eaLnBrk="1" latinLnBrk="0" hangingPunct="1">
        <a:lnSpc>
          <a:spcPct val="90000"/>
        </a:lnSpc>
        <a:spcBef>
          <a:spcPts val="695"/>
        </a:spcBef>
        <a:buFont typeface="Arial" panose="020B0604020202020204" pitchFamily="34" charset="0"/>
        <a:buChar char="•"/>
        <a:defRPr sz="2502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70833" rtl="0" eaLnBrk="1" latinLnBrk="0" hangingPunct="1">
        <a:defRPr sz="2502" kern="1200">
          <a:solidFill>
            <a:schemeClr val="tx1"/>
          </a:solidFill>
          <a:latin typeface="+mn-lt"/>
          <a:ea typeface="+mn-ea"/>
          <a:cs typeface="+mn-cs"/>
        </a:defRPr>
      </a:lvl1pPr>
      <a:lvl2pPr marL="635417" algn="l" defTabSz="1270833" rtl="0" eaLnBrk="1" latinLnBrk="0" hangingPunct="1">
        <a:defRPr sz="2502" kern="1200">
          <a:solidFill>
            <a:schemeClr val="tx1"/>
          </a:solidFill>
          <a:latin typeface="+mn-lt"/>
          <a:ea typeface="+mn-ea"/>
          <a:cs typeface="+mn-cs"/>
        </a:defRPr>
      </a:lvl2pPr>
      <a:lvl3pPr marL="1270833" algn="l" defTabSz="1270833" rtl="0" eaLnBrk="1" latinLnBrk="0" hangingPunct="1">
        <a:defRPr sz="2502" kern="1200">
          <a:solidFill>
            <a:schemeClr val="tx1"/>
          </a:solidFill>
          <a:latin typeface="+mn-lt"/>
          <a:ea typeface="+mn-ea"/>
          <a:cs typeface="+mn-cs"/>
        </a:defRPr>
      </a:lvl3pPr>
      <a:lvl4pPr marL="1906250" algn="l" defTabSz="1270833" rtl="0" eaLnBrk="1" latinLnBrk="0" hangingPunct="1">
        <a:defRPr sz="2502" kern="1200">
          <a:solidFill>
            <a:schemeClr val="tx1"/>
          </a:solidFill>
          <a:latin typeface="+mn-lt"/>
          <a:ea typeface="+mn-ea"/>
          <a:cs typeface="+mn-cs"/>
        </a:defRPr>
      </a:lvl4pPr>
      <a:lvl5pPr marL="2541666" algn="l" defTabSz="1270833" rtl="0" eaLnBrk="1" latinLnBrk="0" hangingPunct="1">
        <a:defRPr sz="2502" kern="1200">
          <a:solidFill>
            <a:schemeClr val="tx1"/>
          </a:solidFill>
          <a:latin typeface="+mn-lt"/>
          <a:ea typeface="+mn-ea"/>
          <a:cs typeface="+mn-cs"/>
        </a:defRPr>
      </a:lvl5pPr>
      <a:lvl6pPr marL="3177083" algn="l" defTabSz="1270833" rtl="0" eaLnBrk="1" latinLnBrk="0" hangingPunct="1">
        <a:defRPr sz="2502" kern="1200">
          <a:solidFill>
            <a:schemeClr val="tx1"/>
          </a:solidFill>
          <a:latin typeface="+mn-lt"/>
          <a:ea typeface="+mn-ea"/>
          <a:cs typeface="+mn-cs"/>
        </a:defRPr>
      </a:lvl6pPr>
      <a:lvl7pPr marL="3812499" algn="l" defTabSz="1270833" rtl="0" eaLnBrk="1" latinLnBrk="0" hangingPunct="1">
        <a:defRPr sz="2502" kern="1200">
          <a:solidFill>
            <a:schemeClr val="tx1"/>
          </a:solidFill>
          <a:latin typeface="+mn-lt"/>
          <a:ea typeface="+mn-ea"/>
          <a:cs typeface="+mn-cs"/>
        </a:defRPr>
      </a:lvl7pPr>
      <a:lvl8pPr marL="4447916" algn="l" defTabSz="1270833" rtl="0" eaLnBrk="1" latinLnBrk="0" hangingPunct="1">
        <a:defRPr sz="2502" kern="1200">
          <a:solidFill>
            <a:schemeClr val="tx1"/>
          </a:solidFill>
          <a:latin typeface="+mn-lt"/>
          <a:ea typeface="+mn-ea"/>
          <a:cs typeface="+mn-cs"/>
        </a:defRPr>
      </a:lvl8pPr>
      <a:lvl9pPr marL="5083332" algn="l" defTabSz="1270833" rtl="0" eaLnBrk="1" latinLnBrk="0" hangingPunct="1">
        <a:defRPr sz="250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emf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D60852BF-292F-F25A-F725-F70B0F9CC075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3"/>
          <a:srcRect/>
          <a:stretch/>
        </p:blipFill>
        <p:spPr>
          <a:xfrm>
            <a:off x="0" y="0"/>
            <a:ext cx="12707938" cy="12707938"/>
          </a:xfrm>
          <a:prstGeom prst="rect">
            <a:avLst/>
          </a:prstGeom>
        </p:spPr>
      </p:pic>
      <p:pic>
        <p:nvPicPr>
          <p:cNvPr id="4" name="Picture 3" descr="A person with a circle&#10;&#10;Description automatically generated">
            <a:extLst>
              <a:ext uri="{FF2B5EF4-FFF2-40B4-BE49-F238E27FC236}">
                <a16:creationId xmlns:a16="http://schemas.microsoft.com/office/drawing/2014/main" id="{9D3F03F9-4C80-978D-7657-CE50CDB224F2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67087" y="2250915"/>
            <a:ext cx="6780141" cy="6780141"/>
          </a:xfrm>
          <a:prstGeom prst="ellipse">
            <a:avLst/>
          </a:prstGeom>
          <a:ln w="63500" cap="rnd">
            <a:noFill/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61597E9E-69FA-C3A0-1D2E-B2B8FA894065}"/>
              </a:ext>
            </a:extLst>
          </p:cNvPr>
          <p:cNvSpPr txBox="1"/>
          <p:nvPr/>
        </p:nvSpPr>
        <p:spPr>
          <a:xfrm>
            <a:off x="1164798" y="9417947"/>
            <a:ext cx="10378342" cy="1015663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en-GB" sz="6000" b="1" dirty="0">
                <a:solidFill>
                  <a:schemeClr val="bg1"/>
                </a:solidFill>
                <a:effectLst>
                  <a:outerShdw blurRad="50800" dist="50800" dir="5400000" sx="100436" sy="100436" algn="ctr" rotWithShape="0">
                    <a:srgbClr val="000000">
                      <a:alpha val="26276"/>
                    </a:srgbClr>
                  </a:outerShdw>
                </a:effectLst>
                <a:latin typeface="BIT TheSans ExtraBold" panose="020B0402050302020203" pitchFamily="34" charset="77"/>
              </a:rPr>
              <a:t>NAME NACHNAME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830C25F-E95D-F853-1E62-B2CADD2924B0}"/>
              </a:ext>
            </a:extLst>
          </p:cNvPr>
          <p:cNvSpPr txBox="1"/>
          <p:nvPr/>
        </p:nvSpPr>
        <p:spPr>
          <a:xfrm>
            <a:off x="1940481" y="10356237"/>
            <a:ext cx="8826976" cy="1200329"/>
          </a:xfrm>
          <a:prstGeom prst="rect">
            <a:avLst/>
          </a:prstGeom>
          <a:effectLst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en-GB" sz="3600" dirty="0">
                <a:solidFill>
                  <a:schemeClr val="bg1"/>
                </a:solidFill>
                <a:effectLst>
                  <a:outerShdw blurRad="50800" dist="50800" dir="5400000" algn="ctr" rotWithShape="0">
                    <a:srgbClr val="000000">
                      <a:alpha val="26276"/>
                    </a:srgbClr>
                  </a:outerShdw>
                </a:effectLst>
                <a:latin typeface="BIT TheSans SemiLight"/>
              </a:rPr>
              <a:t>Position </a:t>
            </a:r>
            <a:br>
              <a:rPr lang="en-GB" sz="3600" dirty="0">
                <a:solidFill>
                  <a:schemeClr val="bg1"/>
                </a:solidFill>
                <a:effectLst>
                  <a:outerShdw blurRad="50800" dist="50800" dir="5400000" algn="ctr" rotWithShape="0">
                    <a:srgbClr val="000000">
                      <a:alpha val="26276"/>
                    </a:srgbClr>
                  </a:outerShdw>
                </a:effectLst>
                <a:latin typeface="BIT TheSans SemiLight"/>
              </a:rPr>
            </a:br>
            <a:r>
              <a:rPr lang="en-GB" sz="3600" dirty="0" err="1">
                <a:solidFill>
                  <a:schemeClr val="bg1"/>
                </a:solidFill>
                <a:effectLst>
                  <a:outerShdw blurRad="50800" dist="50800" dir="5400000" algn="ctr" rotWithShape="0">
                    <a:srgbClr val="000000">
                      <a:alpha val="26276"/>
                    </a:srgbClr>
                  </a:outerShdw>
                </a:effectLst>
                <a:latin typeface="BIT TheSans SemiLight"/>
              </a:rPr>
              <a:t>Unternehmen</a:t>
            </a:r>
            <a:endParaRPr lang="en-GB" sz="3600" dirty="0" err="1">
              <a:solidFill>
                <a:schemeClr val="bg1"/>
              </a:solidFill>
              <a:effectLst>
                <a:outerShdw blurRad="50800" dist="50800" dir="5400000" algn="ctr" rotWithShape="0">
                  <a:srgbClr val="000000">
                    <a:alpha val="26276"/>
                  </a:srgbClr>
                </a:outerShdw>
              </a:effectLst>
              <a:latin typeface="BIT TheSans SemiLight" panose="020B0402050302020203" pitchFamily="34" charset="77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2D27777-5005-2BCC-B15E-DD652F15DEE4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658318" y="358895"/>
            <a:ext cx="10378342" cy="1631216"/>
          </a:xfrm>
          <a:prstGeom prst="rect">
            <a:avLst/>
          </a:prstGeom>
          <a:effectLst/>
        </p:spPr>
        <p:txBody>
          <a:bodyPr wrap="square" rtlCol="0">
            <a:spAutoFit/>
          </a:bodyPr>
          <a:lstStyle/>
          <a:p>
            <a:r>
              <a:rPr lang="en-GB" sz="3600" dirty="0">
                <a:solidFill>
                  <a:srgbClr val="29D296"/>
                </a:solidFill>
                <a:effectLst>
                  <a:outerShdw blurRad="50800" dist="50800" dir="5400000" algn="ctr" rotWithShape="0">
                    <a:srgbClr val="000000">
                      <a:alpha val="26276"/>
                    </a:srgbClr>
                  </a:outerShdw>
                </a:effectLst>
                <a:latin typeface="TheSans C4s ExtraBold" panose="020B0402050302020203" pitchFamily="34" charset="77"/>
              </a:rPr>
              <a:t>Speaker der </a:t>
            </a:r>
          </a:p>
          <a:p>
            <a:r>
              <a:rPr lang="en-GB" sz="6400" b="1" dirty="0">
                <a:solidFill>
                  <a:schemeClr val="bg1"/>
                </a:solidFill>
                <a:effectLst>
                  <a:outerShdw blurRad="50800" dist="50800" dir="5400000" algn="ctr" rotWithShape="0">
                    <a:srgbClr val="000000">
                      <a:alpha val="26276"/>
                    </a:srgbClr>
                  </a:outerShdw>
                </a:effectLst>
                <a:latin typeface="BIT TheSans ExtraBold" panose="020B0402050302020203" pitchFamily="34" charset="77"/>
              </a:rPr>
              <a:t>Digital Office Conference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BEF56CB-F877-264D-5F08-321A81757F69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578588" y="6121754"/>
            <a:ext cx="3215674" cy="31816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290790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ff87c254-a19c-4981-a9db-a5a70782f0ee" xsi:nil="true"/>
    <lcf76f155ced4ddcb4097134ff3c332f xmlns="908cb1e7-62e0-4ab3-b31d-acab3a9a1b80">
      <Terms xmlns="http://schemas.microsoft.com/office/infopath/2007/PartnerControls"/>
    </lcf76f155ced4ddcb4097134ff3c332f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5FA03EBFBA8841BDEF9995DB71C91E" ma:contentTypeVersion="15" ma:contentTypeDescription="Create a new document." ma:contentTypeScope="" ma:versionID="c1e99d0169afcce317fef4f85946c8f5">
  <xsd:schema xmlns:xsd="http://www.w3.org/2001/XMLSchema" xmlns:xs="http://www.w3.org/2001/XMLSchema" xmlns:p="http://schemas.microsoft.com/office/2006/metadata/properties" xmlns:ns2="908cb1e7-62e0-4ab3-b31d-acab3a9a1b80" xmlns:ns3="ff87c254-a19c-4981-a9db-a5a70782f0ee" targetNamespace="http://schemas.microsoft.com/office/2006/metadata/properties" ma:root="true" ma:fieldsID="ca9009231d7df27cf2192a718a3a9b3e" ns2:_="" ns3:_="">
    <xsd:import namespace="908cb1e7-62e0-4ab3-b31d-acab3a9a1b80"/>
    <xsd:import namespace="ff87c254-a19c-4981-a9db-a5a70782f0e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bjectDetectorVersions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lcf76f155ced4ddcb4097134ff3c332f" minOccurs="0"/>
                <xsd:element ref="ns3:TaxCatchAll" minOccurs="0"/>
                <xsd:element ref="ns2:MediaLengthInSeconds" minOccurs="0"/>
                <xsd:element ref="ns2:MediaServiceOCR" minOccurs="0"/>
                <xsd:element ref="ns2:MediaServiceLocation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08cb1e7-62e0-4ab3-b31d-acab3a9a1b8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3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lcf76f155ced4ddcb4097134ff3c332f" ma:index="17" nillable="true" ma:taxonomy="true" ma:internalName="lcf76f155ced4ddcb4097134ff3c332f" ma:taxonomyFieldName="MediaServiceImageTags" ma:displayName="Image Tags" ma:readOnly="false" ma:fieldId="{5cf76f15-5ced-4ddc-b409-7134ff3c332f}" ma:taxonomyMulti="true" ma:sspId="3b76741d-2708-46a6-bf97-e878451aa8a6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CR" ma:index="2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1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f87c254-a19c-4981-a9db-a5a70782f0ee" elementFormDefault="qualified">
    <xsd:import namespace="http://schemas.microsoft.com/office/2006/documentManagement/types"/>
    <xsd:import namespace="http://schemas.microsoft.com/office/infopath/2007/PartnerControls"/>
    <xsd:element name="SharedWithUsers" ma:index="11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2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8" nillable="true" ma:displayName="Taxonomy Catch All Column" ma:hidden="true" ma:list="{ade1da3a-0a09-4014-adf7-1873c3d89ddf}" ma:internalName="TaxCatchAll" ma:showField="CatchAllData" ma:web="ff87c254-a19c-4981-a9db-a5a70782f0ee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7ED3559F-EC89-4EB7-9972-AFCE53A19A4B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5A2A776F-BA8D-4C01-8686-13BB0BA34A15}">
  <ds:schemaRefs>
    <ds:schemaRef ds:uri="http://schemas.microsoft.com/office/2006/metadata/properties"/>
    <ds:schemaRef ds:uri="http://schemas.microsoft.com/office/infopath/2007/PartnerControls"/>
    <ds:schemaRef ds:uri="ff87c254-a19c-4981-a9db-a5a70782f0ee"/>
    <ds:schemaRef ds:uri="908cb1e7-62e0-4ab3-b31d-acab3a9a1b80"/>
  </ds:schemaRefs>
</ds:datastoreItem>
</file>

<file path=customXml/itemProps3.xml><?xml version="1.0" encoding="utf-8"?>
<ds:datastoreItem xmlns:ds="http://schemas.openxmlformats.org/officeDocument/2006/customXml" ds:itemID="{C99C0EFA-860A-4F03-BC9C-F8D287C86B3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08cb1e7-62e0-4ab3-b31d-acab3a9a1b80"/>
    <ds:schemaRef ds:uri="ff87c254-a19c-4981-a9db-a5a70782f0e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1508</TotalTime>
  <Words>23</Words>
  <Application>Microsoft Office PowerPoint</Application>
  <PresentationFormat>Benutzerdefiniert</PresentationFormat>
  <Paragraphs>10</Paragraphs>
  <Slides>1</Slides>
  <Notes>1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Office Theme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Jan Langbein</dc:creator>
  <cp:lastModifiedBy>Jan Langbein</cp:lastModifiedBy>
  <cp:revision>33</cp:revision>
  <dcterms:created xsi:type="dcterms:W3CDTF">2024-01-08T13:38:54Z</dcterms:created>
  <dcterms:modified xsi:type="dcterms:W3CDTF">2025-01-06T09:16:17Z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0x010100685FA03EBFBA8841BDEF9995DB71C91E</vt:lpwstr>
  </property>
  <property fmtid="{D5CDD505-2E9C-101B-9397-08002B2CF9AE}" pid="3" name="MediaServiceImageTags">
    <vt:lpwstr/>
  </property>
</Properties>
</file>