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294" r:id="rId5"/>
  </p:sldIdLst>
  <p:sldSz cx="12707938" cy="127079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D296"/>
    <a:srgbClr val="1964FF"/>
    <a:srgbClr val="0826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2EA2A2-09D0-4CB2-A46F-3D848F510471}" v="19" dt="2025-01-06T09:18:42.0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28" autoAdjust="0"/>
    <p:restoredTop sz="94658"/>
  </p:normalViewPr>
  <p:slideViewPr>
    <p:cSldViewPr snapToGrid="0">
      <p:cViewPr varScale="1">
        <p:scale>
          <a:sx n="62" d="100"/>
          <a:sy n="62" d="100"/>
        </p:scale>
        <p:origin x="2256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la Fushtei" userId="S::a.fushtei@bitkom-service.de::2f0cce38-c988-452c-8b61-f0e06f98d07f" providerId="AD" clId="Web-{E02EA2A2-09D0-4CB2-A46F-3D848F510471}"/>
    <pc:docChg chg="modSld">
      <pc:chgData name="Alla Fushtei" userId="S::a.fushtei@bitkom-service.de::2f0cce38-c988-452c-8b61-f0e06f98d07f" providerId="AD" clId="Web-{E02EA2A2-09D0-4CB2-A46F-3D848F510471}" dt="2025-01-06T09:18:39.804" v="8" actId="20577"/>
      <pc:docMkLst>
        <pc:docMk/>
      </pc:docMkLst>
      <pc:sldChg chg="modSp">
        <pc:chgData name="Alla Fushtei" userId="S::a.fushtei@bitkom-service.de::2f0cce38-c988-452c-8b61-f0e06f98d07f" providerId="AD" clId="Web-{E02EA2A2-09D0-4CB2-A46F-3D848F510471}" dt="2025-01-06T09:18:39.804" v="8" actId="20577"/>
        <pc:sldMkLst>
          <pc:docMk/>
          <pc:sldMk cId="2266332225" sldId="294"/>
        </pc:sldMkLst>
        <pc:spChg chg="mod">
          <ac:chgData name="Alla Fushtei" userId="S::a.fushtei@bitkom-service.de::2f0cce38-c988-452c-8b61-f0e06f98d07f" providerId="AD" clId="Web-{E02EA2A2-09D0-4CB2-A46F-3D848F510471}" dt="2025-01-06T09:18:39.804" v="8" actId="20577"/>
          <ac:spMkLst>
            <pc:docMk/>
            <pc:sldMk cId="2266332225" sldId="294"/>
            <ac:spMk id="9" creationId="{CA3802DC-1283-75E0-12E7-73B496EE5BEA}"/>
          </ac:spMkLst>
        </pc:spChg>
      </pc:sldChg>
    </pc:docChg>
  </pc:docChgLst>
  <pc:docChgLst>
    <pc:chgData clId="Web-{E02EA2A2-09D0-4CB2-A46F-3D848F510471}"/>
    <pc:docChg chg="delSld">
      <pc:chgData name="" userId="" providerId="" clId="Web-{E02EA2A2-09D0-4CB2-A46F-3D848F510471}" dt="2025-01-06T09:18:24.788" v="0"/>
      <pc:docMkLst>
        <pc:docMk/>
      </pc:docMkLst>
      <pc:sldChg chg="del">
        <pc:chgData name="" userId="" providerId="" clId="Web-{E02EA2A2-09D0-4CB2-A46F-3D848F510471}" dt="2025-01-06T09:18:24.788" v="0"/>
        <pc:sldMkLst>
          <pc:docMk/>
          <pc:sldMk cId="2652907900" sldId="29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C5395-4B10-0949-A87E-A19498AD1AD6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A10C5-1F37-2543-AF0A-6B9195A8DF7B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29836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1pPr>
    <a:lvl2pPr marL="609951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2pPr>
    <a:lvl3pPr marL="1219901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3pPr>
    <a:lvl4pPr marL="1829852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4pPr>
    <a:lvl5pPr marL="2439802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5pPr>
    <a:lvl6pPr marL="3049753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6pPr>
    <a:lvl7pPr marL="3659703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7pPr>
    <a:lvl8pPr marL="4269654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8pPr>
    <a:lvl9pPr marL="4879604" algn="l" defTabSz="1219901" rtl="0" eaLnBrk="1" latinLnBrk="0" hangingPunct="1">
      <a:defRPr sz="16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A10C5-1F37-2543-AF0A-6B9195A8DF7B}" type="slidenum">
              <a:rPr lang="en-DE" smtClean="0"/>
              <a:t>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11446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3096" y="2079749"/>
            <a:ext cx="10801747" cy="4424245"/>
          </a:xfrm>
        </p:spPr>
        <p:txBody>
          <a:bodyPr anchor="b"/>
          <a:lstStyle>
            <a:lvl1pPr algn="ctr">
              <a:defRPr sz="833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8492" y="6674610"/>
            <a:ext cx="9530954" cy="3068142"/>
          </a:xfrm>
        </p:spPr>
        <p:txBody>
          <a:bodyPr/>
          <a:lstStyle>
            <a:lvl1pPr marL="0" indent="0" algn="ctr">
              <a:buNone/>
              <a:defRPr sz="3336"/>
            </a:lvl1pPr>
            <a:lvl2pPr marL="635417" indent="0" algn="ctr">
              <a:buNone/>
              <a:defRPr sz="2780"/>
            </a:lvl2pPr>
            <a:lvl3pPr marL="1270833" indent="0" algn="ctr">
              <a:buNone/>
              <a:defRPr sz="2502"/>
            </a:lvl3pPr>
            <a:lvl4pPr marL="1906250" indent="0" algn="ctr">
              <a:buNone/>
              <a:defRPr sz="2224"/>
            </a:lvl4pPr>
            <a:lvl5pPr marL="2541666" indent="0" algn="ctr">
              <a:buNone/>
              <a:defRPr sz="2224"/>
            </a:lvl5pPr>
            <a:lvl6pPr marL="3177083" indent="0" algn="ctr">
              <a:buNone/>
              <a:defRPr sz="2224"/>
            </a:lvl6pPr>
            <a:lvl7pPr marL="3812499" indent="0" algn="ctr">
              <a:buNone/>
              <a:defRPr sz="2224"/>
            </a:lvl7pPr>
            <a:lvl8pPr marL="4447916" indent="0" algn="ctr">
              <a:buNone/>
              <a:defRPr sz="2224"/>
            </a:lvl8pPr>
            <a:lvl9pPr marL="5083332" indent="0" algn="ctr">
              <a:buNone/>
              <a:defRPr sz="222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18511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7438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94119" y="676580"/>
            <a:ext cx="2740149" cy="1076939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3672" y="676580"/>
            <a:ext cx="8061598" cy="1076939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8329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41637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052" y="3168163"/>
            <a:ext cx="10960597" cy="5286148"/>
          </a:xfrm>
        </p:spPr>
        <p:txBody>
          <a:bodyPr anchor="b"/>
          <a:lstStyle>
            <a:lvl1pPr>
              <a:defRPr sz="833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052" y="8504320"/>
            <a:ext cx="10960597" cy="2779861"/>
          </a:xfrm>
        </p:spPr>
        <p:txBody>
          <a:bodyPr/>
          <a:lstStyle>
            <a:lvl1pPr marL="0" indent="0">
              <a:buNone/>
              <a:defRPr sz="3336">
                <a:solidFill>
                  <a:schemeClr val="tx1"/>
                </a:solidFill>
              </a:defRPr>
            </a:lvl1pPr>
            <a:lvl2pPr marL="635417" indent="0">
              <a:buNone/>
              <a:defRPr sz="2780">
                <a:solidFill>
                  <a:schemeClr val="tx1">
                    <a:tint val="75000"/>
                  </a:schemeClr>
                </a:solidFill>
              </a:defRPr>
            </a:lvl2pPr>
            <a:lvl3pPr marL="1270833" indent="0">
              <a:buNone/>
              <a:defRPr sz="2502">
                <a:solidFill>
                  <a:schemeClr val="tx1">
                    <a:tint val="75000"/>
                  </a:schemeClr>
                </a:solidFill>
              </a:defRPr>
            </a:lvl3pPr>
            <a:lvl4pPr marL="1906250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4pPr>
            <a:lvl5pPr marL="2541666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5pPr>
            <a:lvl6pPr marL="3177083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6pPr>
            <a:lvl7pPr marL="3812499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7pPr>
            <a:lvl8pPr marL="4447916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8pPr>
            <a:lvl9pPr marL="5083332" indent="0">
              <a:buNone/>
              <a:defRPr sz="22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4176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3671" y="3382900"/>
            <a:ext cx="5400874" cy="806307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33393" y="3382900"/>
            <a:ext cx="5400874" cy="806307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02687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326" y="676583"/>
            <a:ext cx="10960597" cy="245628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5327" y="3115211"/>
            <a:ext cx="5376053" cy="1526717"/>
          </a:xfrm>
        </p:spPr>
        <p:txBody>
          <a:bodyPr anchor="b"/>
          <a:lstStyle>
            <a:lvl1pPr marL="0" indent="0">
              <a:buNone/>
              <a:defRPr sz="3336" b="1"/>
            </a:lvl1pPr>
            <a:lvl2pPr marL="635417" indent="0">
              <a:buNone/>
              <a:defRPr sz="2780" b="1"/>
            </a:lvl2pPr>
            <a:lvl3pPr marL="1270833" indent="0">
              <a:buNone/>
              <a:defRPr sz="2502" b="1"/>
            </a:lvl3pPr>
            <a:lvl4pPr marL="1906250" indent="0">
              <a:buNone/>
              <a:defRPr sz="2224" b="1"/>
            </a:lvl4pPr>
            <a:lvl5pPr marL="2541666" indent="0">
              <a:buNone/>
              <a:defRPr sz="2224" b="1"/>
            </a:lvl5pPr>
            <a:lvl6pPr marL="3177083" indent="0">
              <a:buNone/>
              <a:defRPr sz="2224" b="1"/>
            </a:lvl6pPr>
            <a:lvl7pPr marL="3812499" indent="0">
              <a:buNone/>
              <a:defRPr sz="2224" b="1"/>
            </a:lvl7pPr>
            <a:lvl8pPr marL="4447916" indent="0">
              <a:buNone/>
              <a:defRPr sz="2224" b="1"/>
            </a:lvl8pPr>
            <a:lvl9pPr marL="5083332" indent="0">
              <a:buNone/>
              <a:defRPr sz="222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5327" y="4641927"/>
            <a:ext cx="5376053" cy="6827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3394" y="3115211"/>
            <a:ext cx="5402529" cy="1526717"/>
          </a:xfrm>
        </p:spPr>
        <p:txBody>
          <a:bodyPr anchor="b"/>
          <a:lstStyle>
            <a:lvl1pPr marL="0" indent="0">
              <a:buNone/>
              <a:defRPr sz="3336" b="1"/>
            </a:lvl1pPr>
            <a:lvl2pPr marL="635417" indent="0">
              <a:buNone/>
              <a:defRPr sz="2780" b="1"/>
            </a:lvl2pPr>
            <a:lvl3pPr marL="1270833" indent="0">
              <a:buNone/>
              <a:defRPr sz="2502" b="1"/>
            </a:lvl3pPr>
            <a:lvl4pPr marL="1906250" indent="0">
              <a:buNone/>
              <a:defRPr sz="2224" b="1"/>
            </a:lvl4pPr>
            <a:lvl5pPr marL="2541666" indent="0">
              <a:buNone/>
              <a:defRPr sz="2224" b="1"/>
            </a:lvl5pPr>
            <a:lvl6pPr marL="3177083" indent="0">
              <a:buNone/>
              <a:defRPr sz="2224" b="1"/>
            </a:lvl6pPr>
            <a:lvl7pPr marL="3812499" indent="0">
              <a:buNone/>
              <a:defRPr sz="2224" b="1"/>
            </a:lvl7pPr>
            <a:lvl8pPr marL="4447916" indent="0">
              <a:buNone/>
              <a:defRPr sz="2224" b="1"/>
            </a:lvl8pPr>
            <a:lvl9pPr marL="5083332" indent="0">
              <a:buNone/>
              <a:defRPr sz="222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33394" y="4641927"/>
            <a:ext cx="5402529" cy="6827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35930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55580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64761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326" y="847196"/>
            <a:ext cx="4098641" cy="2965186"/>
          </a:xfrm>
        </p:spPr>
        <p:txBody>
          <a:bodyPr anchor="b"/>
          <a:lstStyle>
            <a:lvl1pPr>
              <a:defRPr sz="444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2529" y="1829710"/>
            <a:ext cx="6433394" cy="9030873"/>
          </a:xfrm>
        </p:spPr>
        <p:txBody>
          <a:bodyPr/>
          <a:lstStyle>
            <a:lvl1pPr>
              <a:defRPr sz="4447"/>
            </a:lvl1pPr>
            <a:lvl2pPr>
              <a:defRPr sz="3891"/>
            </a:lvl2pPr>
            <a:lvl3pPr>
              <a:defRPr sz="3336"/>
            </a:lvl3pPr>
            <a:lvl4pPr>
              <a:defRPr sz="2780"/>
            </a:lvl4pPr>
            <a:lvl5pPr>
              <a:defRPr sz="2780"/>
            </a:lvl5pPr>
            <a:lvl6pPr>
              <a:defRPr sz="2780"/>
            </a:lvl6pPr>
            <a:lvl7pPr>
              <a:defRPr sz="2780"/>
            </a:lvl7pPr>
            <a:lvl8pPr>
              <a:defRPr sz="2780"/>
            </a:lvl8pPr>
            <a:lvl9pPr>
              <a:defRPr sz="278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5326" y="3812381"/>
            <a:ext cx="4098641" cy="7062908"/>
          </a:xfrm>
        </p:spPr>
        <p:txBody>
          <a:bodyPr/>
          <a:lstStyle>
            <a:lvl1pPr marL="0" indent="0">
              <a:buNone/>
              <a:defRPr sz="2224"/>
            </a:lvl1pPr>
            <a:lvl2pPr marL="635417" indent="0">
              <a:buNone/>
              <a:defRPr sz="1946"/>
            </a:lvl2pPr>
            <a:lvl3pPr marL="1270833" indent="0">
              <a:buNone/>
              <a:defRPr sz="1668"/>
            </a:lvl3pPr>
            <a:lvl4pPr marL="1906250" indent="0">
              <a:buNone/>
              <a:defRPr sz="1390"/>
            </a:lvl4pPr>
            <a:lvl5pPr marL="2541666" indent="0">
              <a:buNone/>
              <a:defRPr sz="1390"/>
            </a:lvl5pPr>
            <a:lvl6pPr marL="3177083" indent="0">
              <a:buNone/>
              <a:defRPr sz="1390"/>
            </a:lvl6pPr>
            <a:lvl7pPr marL="3812499" indent="0">
              <a:buNone/>
              <a:defRPr sz="1390"/>
            </a:lvl7pPr>
            <a:lvl8pPr marL="4447916" indent="0">
              <a:buNone/>
              <a:defRPr sz="1390"/>
            </a:lvl8pPr>
            <a:lvl9pPr marL="5083332" indent="0">
              <a:buNone/>
              <a:defRPr sz="139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219460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326" y="847196"/>
            <a:ext cx="4098641" cy="2965186"/>
          </a:xfrm>
        </p:spPr>
        <p:txBody>
          <a:bodyPr anchor="b"/>
          <a:lstStyle>
            <a:lvl1pPr>
              <a:defRPr sz="4447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02529" y="1829710"/>
            <a:ext cx="6433394" cy="9030873"/>
          </a:xfrm>
        </p:spPr>
        <p:txBody>
          <a:bodyPr anchor="t"/>
          <a:lstStyle>
            <a:lvl1pPr marL="0" indent="0">
              <a:buNone/>
              <a:defRPr sz="4447"/>
            </a:lvl1pPr>
            <a:lvl2pPr marL="635417" indent="0">
              <a:buNone/>
              <a:defRPr sz="3891"/>
            </a:lvl2pPr>
            <a:lvl3pPr marL="1270833" indent="0">
              <a:buNone/>
              <a:defRPr sz="3336"/>
            </a:lvl3pPr>
            <a:lvl4pPr marL="1906250" indent="0">
              <a:buNone/>
              <a:defRPr sz="2780"/>
            </a:lvl4pPr>
            <a:lvl5pPr marL="2541666" indent="0">
              <a:buNone/>
              <a:defRPr sz="2780"/>
            </a:lvl5pPr>
            <a:lvl6pPr marL="3177083" indent="0">
              <a:buNone/>
              <a:defRPr sz="2780"/>
            </a:lvl6pPr>
            <a:lvl7pPr marL="3812499" indent="0">
              <a:buNone/>
              <a:defRPr sz="2780"/>
            </a:lvl7pPr>
            <a:lvl8pPr marL="4447916" indent="0">
              <a:buNone/>
              <a:defRPr sz="2780"/>
            </a:lvl8pPr>
            <a:lvl9pPr marL="5083332" indent="0">
              <a:buNone/>
              <a:defRPr sz="278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5326" y="3812381"/>
            <a:ext cx="4098641" cy="7062908"/>
          </a:xfrm>
        </p:spPr>
        <p:txBody>
          <a:bodyPr/>
          <a:lstStyle>
            <a:lvl1pPr marL="0" indent="0">
              <a:buNone/>
              <a:defRPr sz="2224"/>
            </a:lvl1pPr>
            <a:lvl2pPr marL="635417" indent="0">
              <a:buNone/>
              <a:defRPr sz="1946"/>
            </a:lvl2pPr>
            <a:lvl3pPr marL="1270833" indent="0">
              <a:buNone/>
              <a:defRPr sz="1668"/>
            </a:lvl3pPr>
            <a:lvl4pPr marL="1906250" indent="0">
              <a:buNone/>
              <a:defRPr sz="1390"/>
            </a:lvl4pPr>
            <a:lvl5pPr marL="2541666" indent="0">
              <a:buNone/>
              <a:defRPr sz="1390"/>
            </a:lvl5pPr>
            <a:lvl6pPr marL="3177083" indent="0">
              <a:buNone/>
              <a:defRPr sz="1390"/>
            </a:lvl6pPr>
            <a:lvl7pPr marL="3812499" indent="0">
              <a:buNone/>
              <a:defRPr sz="1390"/>
            </a:lvl7pPr>
            <a:lvl8pPr marL="4447916" indent="0">
              <a:buNone/>
              <a:defRPr sz="1390"/>
            </a:lvl8pPr>
            <a:lvl9pPr marL="5083332" indent="0">
              <a:buNone/>
              <a:defRPr sz="139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63411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3671" y="676583"/>
            <a:ext cx="10960597" cy="24562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671" y="3382900"/>
            <a:ext cx="10960597" cy="8063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671" y="11778379"/>
            <a:ext cx="2859286" cy="676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DF25C-516C-D44B-9762-A8CABF75614B}" type="datetimeFigureOut">
              <a:rPr lang="en-DE" smtClean="0"/>
              <a:t>01/06/2025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09505" y="11778379"/>
            <a:ext cx="4288929" cy="676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4981" y="11778379"/>
            <a:ext cx="2859286" cy="676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71086-E497-CA4C-A05A-A1780798984F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36362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70833" rtl="0" eaLnBrk="1" latinLnBrk="0" hangingPunct="1">
        <a:lnSpc>
          <a:spcPct val="90000"/>
        </a:lnSpc>
        <a:spcBef>
          <a:spcPct val="0"/>
        </a:spcBef>
        <a:buNone/>
        <a:defRPr sz="611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7708" indent="-317708" algn="l" defTabSz="1270833" rtl="0" eaLnBrk="1" latinLnBrk="0" hangingPunct="1">
        <a:lnSpc>
          <a:spcPct val="90000"/>
        </a:lnSpc>
        <a:spcBef>
          <a:spcPts val="1390"/>
        </a:spcBef>
        <a:buFont typeface="Arial" panose="020B0604020202020204" pitchFamily="34" charset="0"/>
        <a:buChar char="•"/>
        <a:defRPr sz="3891" kern="1200">
          <a:solidFill>
            <a:schemeClr val="tx1"/>
          </a:solidFill>
          <a:latin typeface="+mn-lt"/>
          <a:ea typeface="+mn-ea"/>
          <a:cs typeface="+mn-cs"/>
        </a:defRPr>
      </a:lvl1pPr>
      <a:lvl2pPr marL="953125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3336" kern="1200">
          <a:solidFill>
            <a:schemeClr val="tx1"/>
          </a:solidFill>
          <a:latin typeface="+mn-lt"/>
          <a:ea typeface="+mn-ea"/>
          <a:cs typeface="+mn-cs"/>
        </a:defRPr>
      </a:lvl2pPr>
      <a:lvl3pPr marL="1588541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780" kern="1200">
          <a:solidFill>
            <a:schemeClr val="tx1"/>
          </a:solidFill>
          <a:latin typeface="+mn-lt"/>
          <a:ea typeface="+mn-ea"/>
          <a:cs typeface="+mn-cs"/>
        </a:defRPr>
      </a:lvl3pPr>
      <a:lvl4pPr marL="2223958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4pPr>
      <a:lvl5pPr marL="2859375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5pPr>
      <a:lvl6pPr marL="3494791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6pPr>
      <a:lvl7pPr marL="4130208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7pPr>
      <a:lvl8pPr marL="4765624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8pPr>
      <a:lvl9pPr marL="5401041" indent="-317708" algn="l" defTabSz="127083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1pPr>
      <a:lvl2pPr marL="635417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2pPr>
      <a:lvl3pPr marL="1270833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3pPr>
      <a:lvl4pPr marL="1906250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4pPr>
      <a:lvl5pPr marL="2541666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5pPr>
      <a:lvl6pPr marL="3177083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6pPr>
      <a:lvl7pPr marL="3812499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7pPr>
      <a:lvl8pPr marL="4447916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8pPr>
      <a:lvl9pPr marL="5083332" algn="l" defTabSz="1270833" rtl="0" eaLnBrk="1" latinLnBrk="0" hangingPunct="1">
        <a:defRPr sz="25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60852BF-292F-F25A-F725-F70B0F9CC07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707938" cy="12707938"/>
          </a:xfrm>
          <a:prstGeom prst="rect">
            <a:avLst/>
          </a:prstGeom>
        </p:spPr>
      </p:pic>
      <p:pic>
        <p:nvPicPr>
          <p:cNvPr id="4" name="Picture 3" descr="A person with a circle&#10;&#10;Description automatically generated">
            <a:extLst>
              <a:ext uri="{FF2B5EF4-FFF2-40B4-BE49-F238E27FC236}">
                <a16:creationId xmlns:a16="http://schemas.microsoft.com/office/drawing/2014/main" id="{9D3F03F9-4C80-978D-7657-CE50CDB224F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7087" y="2250915"/>
            <a:ext cx="6780141" cy="6780141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D27777-5005-2BCC-B15E-DD652F15DEE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58318" y="358895"/>
            <a:ext cx="10378342" cy="1631216"/>
          </a:xfrm>
          <a:prstGeom prst="rect">
            <a:avLst/>
          </a:prstGeom>
          <a:effectLst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29D296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ExtraBold" panose="020B0402050302020203" pitchFamily="34" charset="77"/>
              </a:rPr>
              <a:t>Speaker der </a:t>
            </a:r>
          </a:p>
          <a:p>
            <a:r>
              <a:rPr lang="en-GB" sz="64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ExtraBold" panose="020B0402050302020203" pitchFamily="34" charset="77"/>
              </a:rPr>
              <a:t>Work &amp; Culture Conference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6122B1-7353-EE10-8047-BE4B521E714B}"/>
              </a:ext>
            </a:extLst>
          </p:cNvPr>
          <p:cNvSpPr txBox="1"/>
          <p:nvPr/>
        </p:nvSpPr>
        <p:spPr>
          <a:xfrm>
            <a:off x="1164798" y="9417947"/>
            <a:ext cx="10378342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effectLst>
                  <a:outerShdw blurRad="50800" dist="50800" dir="5400000" sx="100436" sy="100436" algn="ctr" rotWithShape="0">
                    <a:srgbClr val="000000">
                      <a:alpha val="26276"/>
                    </a:srgbClr>
                  </a:outerShdw>
                </a:effectLst>
                <a:latin typeface="BIT TheSans ExtraBold" panose="020B0402050302020203" pitchFamily="34" charset="77"/>
              </a:rPr>
              <a:t>NAME NACHNAME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3802DC-1283-75E0-12E7-73B496EE5BEA}"/>
              </a:ext>
            </a:extLst>
          </p:cNvPr>
          <p:cNvSpPr txBox="1"/>
          <p:nvPr/>
        </p:nvSpPr>
        <p:spPr>
          <a:xfrm>
            <a:off x="1940481" y="10356237"/>
            <a:ext cx="8826976" cy="1200329"/>
          </a:xfrm>
          <a:prstGeom prst="rect">
            <a:avLst/>
          </a:prstGeom>
          <a:effectLst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  <a:t>Position</a:t>
            </a:r>
            <a:br>
              <a:rPr lang="en-GB" sz="3600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</a:br>
            <a:r>
              <a:rPr lang="en-GB" sz="3600" dirty="0" err="1"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26276"/>
                    </a:srgbClr>
                  </a:outerShdw>
                </a:effectLst>
                <a:latin typeface="BIT TheSans SemiLight"/>
              </a:rPr>
              <a:t>Unternehmen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C6ACDF1-A9F6-5864-C900-BD349EC86E8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8588" y="6121754"/>
            <a:ext cx="3215674" cy="318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332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f87c254-a19c-4981-a9db-a5a70782f0ee" xsi:nil="true"/>
    <lcf76f155ced4ddcb4097134ff3c332f xmlns="908cb1e7-62e0-4ab3-b31d-acab3a9a1b8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5FA03EBFBA8841BDEF9995DB71C91E" ma:contentTypeVersion="15" ma:contentTypeDescription="Create a new document." ma:contentTypeScope="" ma:versionID="c1e99d0169afcce317fef4f85946c8f5">
  <xsd:schema xmlns:xsd="http://www.w3.org/2001/XMLSchema" xmlns:xs="http://www.w3.org/2001/XMLSchema" xmlns:p="http://schemas.microsoft.com/office/2006/metadata/properties" xmlns:ns2="908cb1e7-62e0-4ab3-b31d-acab3a9a1b80" xmlns:ns3="ff87c254-a19c-4981-a9db-a5a70782f0ee" targetNamespace="http://schemas.microsoft.com/office/2006/metadata/properties" ma:root="true" ma:fieldsID="ca9009231d7df27cf2192a718a3a9b3e" ns2:_="" ns3:_="">
    <xsd:import namespace="908cb1e7-62e0-4ab3-b31d-acab3a9a1b80"/>
    <xsd:import namespace="ff87c254-a19c-4981-a9db-a5a70782f0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CR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8cb1e7-62e0-4ab3-b31d-acab3a9a1b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3b76741d-2708-46a6-bf97-e878451aa8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87c254-a19c-4981-a9db-a5a70782f0e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ade1da3a-0a09-4014-adf7-1873c3d89ddf}" ma:internalName="TaxCatchAll" ma:showField="CatchAllData" ma:web="ff87c254-a19c-4981-a9db-a5a70782f0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F76234E-8C0E-4678-AA1E-8BA7CD55E591}">
  <ds:schemaRefs>
    <ds:schemaRef ds:uri="http://schemas.microsoft.com/office/2006/metadata/properties"/>
    <ds:schemaRef ds:uri="http://schemas.microsoft.com/office/infopath/2007/PartnerControls"/>
    <ds:schemaRef ds:uri="ff87c254-a19c-4981-a9db-a5a70782f0ee"/>
    <ds:schemaRef ds:uri="908cb1e7-62e0-4ab3-b31d-acab3a9a1b80"/>
  </ds:schemaRefs>
</ds:datastoreItem>
</file>

<file path=customXml/itemProps2.xml><?xml version="1.0" encoding="utf-8"?>
<ds:datastoreItem xmlns:ds="http://schemas.openxmlformats.org/officeDocument/2006/customXml" ds:itemID="{2D166702-A9E3-400E-96EB-3CC7FA90C70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ABA2F8-DE0E-4C6C-A879-E81B20A078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8cb1e7-62e0-4ab3-b31d-acab3a9a1b80"/>
    <ds:schemaRef ds:uri="ff87c254-a19c-4981-a9db-a5a70782f0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1508</TotalTime>
  <Words>23</Words>
  <Application>Microsoft Office PowerPoint</Application>
  <PresentationFormat>Benutzerdefiniert</PresentationFormat>
  <Paragraphs>10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Langbein</dc:creator>
  <cp:lastModifiedBy>Jan Langbein</cp:lastModifiedBy>
  <cp:revision>33</cp:revision>
  <dcterms:created xsi:type="dcterms:W3CDTF">2024-01-08T13:38:54Z</dcterms:created>
  <dcterms:modified xsi:type="dcterms:W3CDTF">2025-01-06T09:18:45Z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0x010100685FA03EBFBA8841BDEF9995DB71C91E</vt:lpwstr>
  </property>
  <property fmtid="{D5CDD505-2E9C-101B-9397-08002B2CF9AE}" pid="3" name="MediaServiceImageTags">
    <vt:lpwstr/>
  </property>
</Properties>
</file>