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61" r:id="rId5"/>
  </p:sldIdLst>
  <p:sldSz cx="11447463" cy="20304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D296"/>
    <a:srgbClr val="142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BBCAD4-30F8-4435-872E-FF16F0BD2A14}" v="9" dt="2025-01-06T09:18:54.8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3"/>
    <p:restoredTop sz="94658"/>
  </p:normalViewPr>
  <p:slideViewPr>
    <p:cSldViewPr snapToGrid="0">
      <p:cViewPr varScale="1">
        <p:scale>
          <a:sx n="39" d="100"/>
          <a:sy n="39" d="100"/>
        </p:scale>
        <p:origin x="38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a Fushtei" userId="S::a.fushtei@bitkom-service.de::2f0cce38-c988-452c-8b61-f0e06f98d07f" providerId="AD" clId="Web-{CDBBCAD4-30F8-4435-872E-FF16F0BD2A14}"/>
    <pc:docChg chg="delSld modSld">
      <pc:chgData name="Alla Fushtei" userId="S::a.fushtei@bitkom-service.de::2f0cce38-c988-452c-8b61-f0e06f98d07f" providerId="AD" clId="Web-{CDBBCAD4-30F8-4435-872E-FF16F0BD2A14}" dt="2025-01-06T09:18:52.618" v="4" actId="20577"/>
      <pc:docMkLst>
        <pc:docMk/>
      </pc:docMkLst>
      <pc:sldChg chg="modSp">
        <pc:chgData name="Alla Fushtei" userId="S::a.fushtei@bitkom-service.de::2f0cce38-c988-452c-8b61-f0e06f98d07f" providerId="AD" clId="Web-{CDBBCAD4-30F8-4435-872E-FF16F0BD2A14}" dt="2025-01-06T09:18:52.618" v="4" actId="20577"/>
        <pc:sldMkLst>
          <pc:docMk/>
          <pc:sldMk cId="4163713428" sldId="261"/>
        </pc:sldMkLst>
        <pc:spChg chg="mod">
          <ac:chgData name="Alla Fushtei" userId="S::a.fushtei@bitkom-service.de::2f0cce38-c988-452c-8b61-f0e06f98d07f" providerId="AD" clId="Web-{CDBBCAD4-30F8-4435-872E-FF16F0BD2A14}" dt="2025-01-06T09:18:52.618" v="4" actId="20577"/>
          <ac:spMkLst>
            <pc:docMk/>
            <pc:sldMk cId="4163713428" sldId="261"/>
            <ac:spMk id="4" creationId="{848B7CB6-E43E-84E7-7021-C4B1099D92DB}"/>
          </ac:spMkLst>
        </pc:spChg>
      </pc:sldChg>
      <pc:sldChg chg="del">
        <pc:chgData name="Alla Fushtei" userId="S::a.fushtei@bitkom-service.de::2f0cce38-c988-452c-8b61-f0e06f98d07f" providerId="AD" clId="Web-{CDBBCAD4-30F8-4435-872E-FF16F0BD2A14}" dt="2025-01-06T09:18:49.306" v="0"/>
        <pc:sldMkLst>
          <pc:docMk/>
          <pc:sldMk cId="2981486078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17349-2B56-0842-AE8B-BB09ED3D71F6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9050" y="1143000"/>
            <a:ext cx="1739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53535-18B1-2941-AAEB-95A261D4D47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6984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C53535-18B1-2941-AAEB-95A261D4D47C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7132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8560" y="3322922"/>
            <a:ext cx="9730344" cy="7068844"/>
          </a:xfrm>
        </p:spPr>
        <p:txBody>
          <a:bodyPr anchor="b"/>
          <a:lstStyle>
            <a:lvl1pPr algn="ctr"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0933" y="10664367"/>
            <a:ext cx="8585597" cy="4902129"/>
          </a:xfrm>
        </p:spPr>
        <p:txBody>
          <a:bodyPr/>
          <a:lstStyle>
            <a:lvl1pPr marL="0" indent="0" algn="ctr">
              <a:buNone/>
              <a:defRPr sz="3005"/>
            </a:lvl1pPr>
            <a:lvl2pPr marL="572369" indent="0" algn="ctr">
              <a:buNone/>
              <a:defRPr sz="2504"/>
            </a:lvl2pPr>
            <a:lvl3pPr marL="1144737" indent="0" algn="ctr">
              <a:buNone/>
              <a:defRPr sz="2253"/>
            </a:lvl3pPr>
            <a:lvl4pPr marL="1717106" indent="0" algn="ctr">
              <a:buNone/>
              <a:defRPr sz="2003"/>
            </a:lvl4pPr>
            <a:lvl5pPr marL="2289475" indent="0" algn="ctr">
              <a:buNone/>
              <a:defRPr sz="2003"/>
            </a:lvl5pPr>
            <a:lvl6pPr marL="2861843" indent="0" algn="ctr">
              <a:buNone/>
              <a:defRPr sz="2003"/>
            </a:lvl6pPr>
            <a:lvl7pPr marL="3434212" indent="0" algn="ctr">
              <a:buNone/>
              <a:defRPr sz="2003"/>
            </a:lvl7pPr>
            <a:lvl8pPr marL="4006581" indent="0" algn="ctr">
              <a:buNone/>
              <a:defRPr sz="2003"/>
            </a:lvl8pPr>
            <a:lvl9pPr marL="4578949" indent="0" algn="ctr">
              <a:buNone/>
              <a:defRPr sz="200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6473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859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2091" y="1081007"/>
            <a:ext cx="2468359" cy="172068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7014" y="1081007"/>
            <a:ext cx="7261984" cy="172068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87062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0271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051" y="5061937"/>
            <a:ext cx="9873437" cy="844595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051" y="13587790"/>
            <a:ext cx="9873437" cy="4441526"/>
          </a:xfrm>
        </p:spPr>
        <p:txBody>
          <a:bodyPr/>
          <a:lstStyle>
            <a:lvl1pPr marL="0" indent="0">
              <a:buNone/>
              <a:defRPr sz="3005">
                <a:solidFill>
                  <a:schemeClr val="tx1">
                    <a:tint val="82000"/>
                  </a:schemeClr>
                </a:solidFill>
              </a:defRPr>
            </a:lvl1pPr>
            <a:lvl2pPr marL="572369" indent="0">
              <a:buNone/>
              <a:defRPr sz="2504">
                <a:solidFill>
                  <a:schemeClr val="tx1">
                    <a:tint val="82000"/>
                  </a:schemeClr>
                </a:solidFill>
              </a:defRPr>
            </a:lvl2pPr>
            <a:lvl3pPr marL="1144737" indent="0">
              <a:buNone/>
              <a:defRPr sz="2253">
                <a:solidFill>
                  <a:schemeClr val="tx1">
                    <a:tint val="82000"/>
                  </a:schemeClr>
                </a:solidFill>
              </a:defRPr>
            </a:lvl3pPr>
            <a:lvl4pPr marL="1717106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4pPr>
            <a:lvl5pPr marL="2289475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5pPr>
            <a:lvl6pPr marL="2861843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6pPr>
            <a:lvl7pPr marL="3434212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7pPr>
            <a:lvl8pPr marL="4006581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8pPr>
            <a:lvl9pPr marL="4578949" indent="0">
              <a:buNone/>
              <a:defRPr sz="200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0079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7013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95278" y="5405033"/>
            <a:ext cx="4865172" cy="128827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24883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081011"/>
            <a:ext cx="9873437" cy="39245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8505" y="4977332"/>
            <a:ext cx="484281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8505" y="7416645"/>
            <a:ext cx="484281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5279" y="4977332"/>
            <a:ext cx="4866663" cy="2439314"/>
          </a:xfrm>
        </p:spPr>
        <p:txBody>
          <a:bodyPr anchor="b"/>
          <a:lstStyle>
            <a:lvl1pPr marL="0" indent="0">
              <a:buNone/>
              <a:defRPr sz="3005" b="1"/>
            </a:lvl1pPr>
            <a:lvl2pPr marL="572369" indent="0">
              <a:buNone/>
              <a:defRPr sz="2504" b="1"/>
            </a:lvl2pPr>
            <a:lvl3pPr marL="1144737" indent="0">
              <a:buNone/>
              <a:defRPr sz="2253" b="1"/>
            </a:lvl3pPr>
            <a:lvl4pPr marL="1717106" indent="0">
              <a:buNone/>
              <a:defRPr sz="2003" b="1"/>
            </a:lvl4pPr>
            <a:lvl5pPr marL="2289475" indent="0">
              <a:buNone/>
              <a:defRPr sz="2003" b="1"/>
            </a:lvl5pPr>
            <a:lvl6pPr marL="2861843" indent="0">
              <a:buNone/>
              <a:defRPr sz="2003" b="1"/>
            </a:lvl6pPr>
            <a:lvl7pPr marL="3434212" indent="0">
              <a:buNone/>
              <a:defRPr sz="2003" b="1"/>
            </a:lvl7pPr>
            <a:lvl8pPr marL="4006581" indent="0">
              <a:buNone/>
              <a:defRPr sz="2003" b="1"/>
            </a:lvl8pPr>
            <a:lvl9pPr marL="4578949" indent="0">
              <a:buNone/>
              <a:defRPr sz="200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5279" y="7416645"/>
            <a:ext cx="4866663" cy="1090876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773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6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3335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663" y="2923422"/>
            <a:ext cx="5795278" cy="14429089"/>
          </a:xfrm>
        </p:spPr>
        <p:txBody>
          <a:bodyPr/>
          <a:lstStyle>
            <a:lvl1pPr>
              <a:defRPr sz="4006"/>
            </a:lvl1pPr>
            <a:lvl2pPr>
              <a:defRPr sz="3505"/>
            </a:lvl2pPr>
            <a:lvl3pPr>
              <a:defRPr sz="3005"/>
            </a:lvl3pPr>
            <a:lvl4pPr>
              <a:defRPr sz="2504"/>
            </a:lvl4pPr>
            <a:lvl5pPr>
              <a:defRPr sz="2504"/>
            </a:lvl5pPr>
            <a:lvl6pPr>
              <a:defRPr sz="2504"/>
            </a:lvl6pPr>
            <a:lvl7pPr>
              <a:defRPr sz="2504"/>
            </a:lvl7pPr>
            <a:lvl8pPr>
              <a:defRPr sz="2504"/>
            </a:lvl8pPr>
            <a:lvl9pPr>
              <a:defRPr sz="250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9727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504" y="1353608"/>
            <a:ext cx="3692105" cy="4737629"/>
          </a:xfrm>
        </p:spPr>
        <p:txBody>
          <a:bodyPr anchor="b"/>
          <a:lstStyle>
            <a:lvl1pPr>
              <a:defRPr sz="400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6663" y="2923422"/>
            <a:ext cx="5795278" cy="14429089"/>
          </a:xfrm>
        </p:spPr>
        <p:txBody>
          <a:bodyPr anchor="t"/>
          <a:lstStyle>
            <a:lvl1pPr marL="0" indent="0">
              <a:buNone/>
              <a:defRPr sz="4006"/>
            </a:lvl1pPr>
            <a:lvl2pPr marL="572369" indent="0">
              <a:buNone/>
              <a:defRPr sz="3505"/>
            </a:lvl2pPr>
            <a:lvl3pPr marL="1144737" indent="0">
              <a:buNone/>
              <a:defRPr sz="3005"/>
            </a:lvl3pPr>
            <a:lvl4pPr marL="1717106" indent="0">
              <a:buNone/>
              <a:defRPr sz="2504"/>
            </a:lvl4pPr>
            <a:lvl5pPr marL="2289475" indent="0">
              <a:buNone/>
              <a:defRPr sz="2504"/>
            </a:lvl5pPr>
            <a:lvl6pPr marL="2861843" indent="0">
              <a:buNone/>
              <a:defRPr sz="2504"/>
            </a:lvl6pPr>
            <a:lvl7pPr marL="3434212" indent="0">
              <a:buNone/>
              <a:defRPr sz="2504"/>
            </a:lvl7pPr>
            <a:lvl8pPr marL="4006581" indent="0">
              <a:buNone/>
              <a:defRPr sz="2504"/>
            </a:lvl8pPr>
            <a:lvl9pPr marL="4578949" indent="0">
              <a:buNone/>
              <a:defRPr sz="2504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8504" y="6091237"/>
            <a:ext cx="3692105" cy="11284771"/>
          </a:xfrm>
        </p:spPr>
        <p:txBody>
          <a:bodyPr/>
          <a:lstStyle>
            <a:lvl1pPr marL="0" indent="0">
              <a:buNone/>
              <a:defRPr sz="2003"/>
            </a:lvl1pPr>
            <a:lvl2pPr marL="572369" indent="0">
              <a:buNone/>
              <a:defRPr sz="1753"/>
            </a:lvl2pPr>
            <a:lvl3pPr marL="1144737" indent="0">
              <a:buNone/>
              <a:defRPr sz="1502"/>
            </a:lvl3pPr>
            <a:lvl4pPr marL="1717106" indent="0">
              <a:buNone/>
              <a:defRPr sz="1252"/>
            </a:lvl4pPr>
            <a:lvl5pPr marL="2289475" indent="0">
              <a:buNone/>
              <a:defRPr sz="1252"/>
            </a:lvl5pPr>
            <a:lvl6pPr marL="2861843" indent="0">
              <a:buNone/>
              <a:defRPr sz="1252"/>
            </a:lvl6pPr>
            <a:lvl7pPr marL="3434212" indent="0">
              <a:buNone/>
              <a:defRPr sz="1252"/>
            </a:lvl7pPr>
            <a:lvl8pPr marL="4006581" indent="0">
              <a:buNone/>
              <a:defRPr sz="1252"/>
            </a:lvl8pPr>
            <a:lvl9pPr marL="4578949" indent="0">
              <a:buNone/>
              <a:defRPr sz="125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8673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7013" y="1081011"/>
            <a:ext cx="9873437" cy="3924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013" y="5405033"/>
            <a:ext cx="9873437" cy="1288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7013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47253BF-7771-7F4E-A25C-21C2BA930439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1972" y="18818920"/>
            <a:ext cx="386351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84771" y="18818920"/>
            <a:ext cx="2575679" cy="10810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7E9126-B7B5-1048-A0EF-93C9FDC5D7C1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6130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44737" rtl="0" eaLnBrk="1" latinLnBrk="0" hangingPunct="1">
        <a:lnSpc>
          <a:spcPct val="90000"/>
        </a:lnSpc>
        <a:spcBef>
          <a:spcPct val="0"/>
        </a:spcBef>
        <a:buNone/>
        <a:defRPr sz="55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6184" indent="-286184" algn="l" defTabSz="1144737" rtl="0" eaLnBrk="1" latinLnBrk="0" hangingPunct="1">
        <a:lnSpc>
          <a:spcPct val="90000"/>
        </a:lnSpc>
        <a:spcBef>
          <a:spcPts val="1252"/>
        </a:spcBef>
        <a:buFont typeface="Arial" panose="020B0604020202020204" pitchFamily="34" charset="0"/>
        <a:buChar char="•"/>
        <a:defRPr sz="3505" kern="1200">
          <a:solidFill>
            <a:schemeClr val="tx1"/>
          </a:solidFill>
          <a:latin typeface="+mn-lt"/>
          <a:ea typeface="+mn-ea"/>
          <a:cs typeface="+mn-cs"/>
        </a:defRPr>
      </a:lvl1pPr>
      <a:lvl2pPr marL="858553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3005" kern="1200">
          <a:solidFill>
            <a:schemeClr val="tx1"/>
          </a:solidFill>
          <a:latin typeface="+mn-lt"/>
          <a:ea typeface="+mn-ea"/>
          <a:cs typeface="+mn-cs"/>
        </a:defRPr>
      </a:lvl2pPr>
      <a:lvl3pPr marL="1430922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504" kern="1200">
          <a:solidFill>
            <a:schemeClr val="tx1"/>
          </a:solidFill>
          <a:latin typeface="+mn-lt"/>
          <a:ea typeface="+mn-ea"/>
          <a:cs typeface="+mn-cs"/>
        </a:defRPr>
      </a:lvl3pPr>
      <a:lvl4pPr marL="2003290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575659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3148028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720396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292765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865134" indent="-286184" algn="l" defTabSz="1144737" rtl="0" eaLnBrk="1" latinLnBrk="0" hangingPunct="1">
        <a:lnSpc>
          <a:spcPct val="90000"/>
        </a:lnSpc>
        <a:spcBef>
          <a:spcPts val="626"/>
        </a:spcBef>
        <a:buFont typeface="Arial" panose="020B0604020202020204" pitchFamily="34" charset="0"/>
        <a:buChar char="•"/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1pPr>
      <a:lvl2pPr marL="57236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2pPr>
      <a:lvl3pPr marL="1144737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3pPr>
      <a:lvl4pPr marL="1717106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4pPr>
      <a:lvl5pPr marL="2289475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5pPr>
      <a:lvl6pPr marL="2861843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6pPr>
      <a:lvl7pPr marL="3434212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7pPr>
      <a:lvl8pPr marL="4006581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8pPr>
      <a:lvl9pPr marL="4578949" algn="l" defTabSz="1144737" rtl="0" eaLnBrk="1" latinLnBrk="0" hangingPunct="1">
        <a:defRPr sz="22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87986B0-2094-1C83-E5FA-210B8B74CE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-23459"/>
            <a:ext cx="11447462" cy="20351043"/>
          </a:xfrm>
          <a:prstGeom prst="rect">
            <a:avLst/>
          </a:prstGeom>
          <a:effectLst/>
        </p:spPr>
      </p:pic>
      <p:pic>
        <p:nvPicPr>
          <p:cNvPr id="5" name="Picture 4" descr="A person with a circle&#10;&#10;Description automatically generated">
            <a:extLst>
              <a:ext uri="{FF2B5EF4-FFF2-40B4-BE49-F238E27FC236}">
                <a16:creationId xmlns:a16="http://schemas.microsoft.com/office/drawing/2014/main" id="{B65B1AF6-442D-1F76-2F75-778CC61C8A8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04" y="3048428"/>
            <a:ext cx="9804254" cy="980425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4F78DA-648D-A9BE-4A17-3837F8EADFE4}"/>
              </a:ext>
            </a:extLst>
          </p:cNvPr>
          <p:cNvSpPr txBox="1"/>
          <p:nvPr/>
        </p:nvSpPr>
        <p:spPr>
          <a:xfrm>
            <a:off x="658318" y="14817812"/>
            <a:ext cx="10130825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8B7CB6-E43E-84E7-7021-C4B1099D92DB}"/>
              </a:ext>
            </a:extLst>
          </p:cNvPr>
          <p:cNvSpPr txBox="1"/>
          <p:nvPr/>
        </p:nvSpPr>
        <p:spPr>
          <a:xfrm>
            <a:off x="658318" y="16081662"/>
            <a:ext cx="10130824" cy="1569660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</a:t>
            </a:r>
            <a:br>
              <a:rPr lang="en-GB" sz="48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48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7FB9BB-CF65-7DF2-8DF8-4465233655F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Work &amp; Culture Conference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7ACAB0-367C-1355-1731-181C83AEC665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788329" y="10835498"/>
            <a:ext cx="3215674" cy="318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71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5" ma:contentTypeDescription="Create a new document." ma:contentTypeScope="" ma:versionID="c1e99d0169afcce317fef4f85946c8f5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ca9009231d7df27cf2192a718a3a9b3e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0A9F9D9-EE48-41DF-BB3D-9D15B93B4E24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customXml/itemProps2.xml><?xml version="1.0" encoding="utf-8"?>
<ds:datastoreItem xmlns:ds="http://schemas.openxmlformats.org/officeDocument/2006/customXml" ds:itemID="{C0FD4000-3101-4E58-A9D6-E357F6EC1C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D52F44-D356-46E1-98D9-7101A8DEF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8cb1e7-62e0-4ab3-b31d-acab3a9a1b80"/>
    <ds:schemaRef ds:uri="ff87c254-a19c-4981-a9db-a5a70782f0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23</Words>
  <Application>Microsoft Office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Langbein</dc:creator>
  <cp:lastModifiedBy>Jan Langbein</cp:lastModifiedBy>
  <cp:revision>8</cp:revision>
  <dcterms:created xsi:type="dcterms:W3CDTF">2024-12-17T16:08:35Z</dcterms:created>
  <dcterms:modified xsi:type="dcterms:W3CDTF">2025-01-06T09:18:59Z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